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60" r:id="rId2"/>
  </p:sldMasterIdLst>
  <p:notesMasterIdLst>
    <p:notesMasterId r:id="rId41"/>
  </p:notesMasterIdLst>
  <p:handoutMasterIdLst>
    <p:handoutMasterId r:id="rId42"/>
  </p:handout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2" r:id="rId38"/>
    <p:sldId id="293" r:id="rId39"/>
    <p:sldId id="291" r:id="rId40"/>
  </p:sldIdLst>
  <p:sldSz cx="12192000" cy="6858000"/>
  <p:notesSz cx="7077075" cy="9363075"/>
  <p:embeddedFontLst>
    <p:embeddedFont>
      <p:font typeface="Calibri" panose="020F0502020204030204" pitchFamily="34" charset="0"/>
      <p:regular r:id="rId43"/>
      <p:bold r:id="rId44"/>
      <p:italic r:id="rId45"/>
      <p:boldItalic r:id="rId46"/>
    </p:embeddedFont>
    <p:embeddedFont>
      <p:font typeface="Merriweather" panose="00000500000000000000" pitchFamily="2" charset="0"/>
      <p:regular r:id="rId47"/>
      <p:bold r:id="rId48"/>
      <p:italic r:id="rId49"/>
      <p:boldItalic r:id="rId50"/>
    </p:embeddedFont>
    <p:embeddedFont>
      <p:font typeface="Tahoma" panose="020B0604030504040204" pitchFamily="34" charset="0"/>
      <p:regular r:id="rId51"/>
      <p:bold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3" roundtripDataSignature="AMtx7mgSv+G2bVUTIAotSypKhmsMshz1u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elley Loving-ryder" initials="" lastIdx="2" clrIdx="0"/>
  <p:cmAuthor id="1" name="Holli Cook"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000" autoAdjust="0"/>
  </p:normalViewPr>
  <p:slideViewPr>
    <p:cSldViewPr snapToGrid="0">
      <p:cViewPr varScale="1">
        <p:scale>
          <a:sx n="47" d="100"/>
          <a:sy n="47" d="100"/>
        </p:scale>
        <p:origin x="1392" y="48"/>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3.fntdata"/><Relationship Id="rId53" Type="http://customschemas.google.com/relationships/presentationmetadata" Target="metadata"/><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font" Target="fonts/font9.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4.fntdata"/><Relationship Id="rId20" Type="http://schemas.openxmlformats.org/officeDocument/2006/relationships/slide" Target="slides/slide18.xml"/><Relationship Id="rId41" Type="http://schemas.openxmlformats.org/officeDocument/2006/relationships/notesMaster" Target="notesMasters/notesMaster1.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7.fntdata"/><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2.fntdata"/><Relationship Id="rId52" Type="http://schemas.openxmlformats.org/officeDocument/2006/relationships/font" Target="fonts/font10.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438" y="0"/>
            <a:ext cx="3067050" cy="469900"/>
          </a:xfrm>
          <a:prstGeom prst="rect">
            <a:avLst/>
          </a:prstGeom>
        </p:spPr>
        <p:txBody>
          <a:bodyPr vert="horz" lIns="91440" tIns="45720" rIns="91440" bIns="45720" rtlCol="0"/>
          <a:lstStyle>
            <a:lvl1pPr algn="r">
              <a:defRPr sz="1200"/>
            </a:lvl1pPr>
          </a:lstStyle>
          <a:p>
            <a:fld id="{C4176FB7-B09F-4D1A-9EDB-910DE763412E}" type="datetimeFigureOut">
              <a:rPr lang="en-US" smtClean="0"/>
              <a:t>7/25/2023</a:t>
            </a:fld>
            <a:endParaRPr lang="en-US"/>
          </a:p>
        </p:txBody>
      </p:sp>
      <p:sp>
        <p:nvSpPr>
          <p:cNvPr id="4" name="Footer Placeholder 3"/>
          <p:cNvSpPr>
            <a:spLocks noGrp="1"/>
          </p:cNvSpPr>
          <p:nvPr>
            <p:ph type="ftr" sz="quarter" idx="2"/>
          </p:nvPr>
        </p:nvSpPr>
        <p:spPr>
          <a:xfrm>
            <a:off x="0" y="8893175"/>
            <a:ext cx="3067050"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438" y="8893175"/>
            <a:ext cx="3067050" cy="469900"/>
          </a:xfrm>
          <a:prstGeom prst="rect">
            <a:avLst/>
          </a:prstGeom>
        </p:spPr>
        <p:txBody>
          <a:bodyPr vert="horz" lIns="91440" tIns="45720" rIns="91440" bIns="45720" rtlCol="0" anchor="b"/>
          <a:lstStyle>
            <a:lvl1pPr algn="r">
              <a:defRPr sz="1200"/>
            </a:lvl1pPr>
          </a:lstStyle>
          <a:p>
            <a:fld id="{62AC4714-F57C-4C23-BA94-DAAD29A41AED}" type="slidenum">
              <a:rPr lang="en-US" smtClean="0"/>
              <a:t>‹#›</a:t>
            </a:fld>
            <a:endParaRPr lang="en-US"/>
          </a:p>
        </p:txBody>
      </p:sp>
    </p:spTree>
    <p:extLst>
      <p:ext uri="{BB962C8B-B14F-4D97-AF65-F5344CB8AC3E}">
        <p14:creationId xmlns:p14="http://schemas.microsoft.com/office/powerpoint/2010/main" val="2851073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66733" cy="469780"/>
          </a:xfrm>
          <a:prstGeom prst="rect">
            <a:avLst/>
          </a:prstGeom>
          <a:noFill/>
          <a:ln>
            <a:noFill/>
          </a:ln>
        </p:spPr>
        <p:txBody>
          <a:bodyPr spcFirstLastPara="1" wrap="square" lIns="93921" tIns="46948" rIns="93921" bIns="46948"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08705" y="0"/>
            <a:ext cx="3066733" cy="469780"/>
          </a:xfrm>
          <a:prstGeom prst="rect">
            <a:avLst/>
          </a:prstGeom>
          <a:noFill/>
          <a:ln>
            <a:noFill/>
          </a:ln>
        </p:spPr>
        <p:txBody>
          <a:bodyPr spcFirstLastPara="1" wrap="square" lIns="93921" tIns="46948" rIns="93921" bIns="46948"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28663" y="1169988"/>
            <a:ext cx="5619750"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7708" y="4505980"/>
            <a:ext cx="5661660" cy="3686711"/>
          </a:xfrm>
          <a:prstGeom prst="rect">
            <a:avLst/>
          </a:prstGeom>
          <a:noFill/>
          <a:ln>
            <a:noFill/>
          </a:ln>
        </p:spPr>
        <p:txBody>
          <a:bodyPr spcFirstLastPara="1" wrap="square" lIns="93921" tIns="46948" rIns="93921" bIns="46948"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93297"/>
            <a:ext cx="3066733" cy="469779"/>
          </a:xfrm>
          <a:prstGeom prst="rect">
            <a:avLst/>
          </a:prstGeom>
          <a:noFill/>
          <a:ln>
            <a:noFill/>
          </a:ln>
        </p:spPr>
        <p:txBody>
          <a:bodyPr spcFirstLastPara="1" wrap="square" lIns="93921" tIns="46948" rIns="93921" bIns="46948"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08705" y="8893297"/>
            <a:ext cx="3066733" cy="469779"/>
          </a:xfrm>
          <a:prstGeom prst="rect">
            <a:avLst/>
          </a:prstGeom>
          <a:noFill/>
          <a:ln>
            <a:noFill/>
          </a:ln>
        </p:spPr>
        <p:txBody>
          <a:bodyPr spcFirstLastPara="1" wrap="square" lIns="93921" tIns="46948" rIns="93921" bIns="46948"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notes"/>
          <p:cNvSpPr txBox="1">
            <a:spLocks noGrp="1"/>
          </p:cNvSpPr>
          <p:nvPr>
            <p:ph type="body" idx="1"/>
          </p:nvPr>
        </p:nvSpPr>
        <p:spPr>
          <a:xfrm>
            <a:off x="707708" y="4505980"/>
            <a:ext cx="5661660" cy="3686711"/>
          </a:xfrm>
          <a:prstGeom prst="rect">
            <a:avLst/>
          </a:prstGeom>
        </p:spPr>
        <p:txBody>
          <a:bodyPr spcFirstLastPara="1" wrap="square" lIns="93921" tIns="46948" rIns="93921" bIns="46948" anchor="t" anchorCtr="0">
            <a:noAutofit/>
          </a:bodyPr>
          <a:lstStyle/>
          <a:p>
            <a:pPr marL="0" indent="0"/>
            <a:endParaRPr/>
          </a:p>
        </p:txBody>
      </p:sp>
      <p:sp>
        <p:nvSpPr>
          <p:cNvPr id="130" name="Google Shape;130;p1:notes"/>
          <p:cNvSpPr>
            <a:spLocks noGrp="1" noRot="1" noChangeAspect="1"/>
          </p:cNvSpPr>
          <p:nvPr>
            <p:ph type="sldImg" idx="2"/>
          </p:nvPr>
        </p:nvSpPr>
        <p:spPr>
          <a:xfrm>
            <a:off x="728663" y="1169988"/>
            <a:ext cx="5619750" cy="31607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9:notes"/>
          <p:cNvSpPr>
            <a:spLocks noGrp="1" noRot="1" noChangeAspect="1"/>
          </p:cNvSpPr>
          <p:nvPr>
            <p:ph type="sldImg" idx="2"/>
          </p:nvPr>
        </p:nvSpPr>
        <p:spPr>
          <a:xfrm>
            <a:off x="728663" y="1169988"/>
            <a:ext cx="5619750"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9:notes"/>
          <p:cNvSpPr txBox="1">
            <a:spLocks noGrp="1"/>
          </p:cNvSpPr>
          <p:nvPr>
            <p:ph type="body" idx="1"/>
          </p:nvPr>
        </p:nvSpPr>
        <p:spPr>
          <a:xfrm>
            <a:off x="707708" y="4505980"/>
            <a:ext cx="5661660" cy="3686711"/>
          </a:xfrm>
          <a:prstGeom prst="rect">
            <a:avLst/>
          </a:prstGeom>
          <a:noFill/>
          <a:ln>
            <a:noFill/>
          </a:ln>
        </p:spPr>
        <p:txBody>
          <a:bodyPr spcFirstLastPara="1" wrap="square" lIns="93921" tIns="46948" rIns="93921" bIns="46948" anchor="t" anchorCtr="0">
            <a:noAutofit/>
          </a:bodyPr>
          <a:lstStyle/>
          <a:p>
            <a:pPr marL="0" indent="0"/>
            <a:r>
              <a:rPr lang="en-US"/>
              <a:t>Two dimensions are always included; Core Expectations and Task Specific Expectations. Core Expectations remain the same for every task, but Task Specific Expectations depend on the task itself. The Core Expectations and Task Specific Expectations are scored separately. </a:t>
            </a:r>
            <a:endParaRPr/>
          </a:p>
        </p:txBody>
      </p:sp>
      <p:sp>
        <p:nvSpPr>
          <p:cNvPr id="198" name="Google Shape;198;p9:notes"/>
          <p:cNvSpPr txBox="1">
            <a:spLocks noGrp="1"/>
          </p:cNvSpPr>
          <p:nvPr>
            <p:ph type="sldNum" idx="12"/>
          </p:nvPr>
        </p:nvSpPr>
        <p:spPr>
          <a:xfrm>
            <a:off x="4008705" y="8893297"/>
            <a:ext cx="3066733" cy="469779"/>
          </a:xfrm>
          <a:prstGeom prst="rect">
            <a:avLst/>
          </a:prstGeom>
          <a:noFill/>
          <a:ln>
            <a:noFill/>
          </a:ln>
        </p:spPr>
        <p:txBody>
          <a:bodyPr spcFirstLastPara="1" wrap="square" lIns="93921" tIns="46948" rIns="93921" bIns="46948" anchor="b" anchorCtr="0">
            <a:noAutofit/>
          </a:bodyPr>
          <a:lstStyle/>
          <a:p>
            <a:pPr algn="r"/>
            <a:fld id="{00000000-1234-1234-1234-123412341234}" type="slidenum">
              <a:rPr lang="en-US"/>
              <a:pPr algn="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0:notes"/>
          <p:cNvSpPr>
            <a:spLocks noGrp="1" noRot="1" noChangeAspect="1"/>
          </p:cNvSpPr>
          <p:nvPr>
            <p:ph type="sldImg" idx="2"/>
          </p:nvPr>
        </p:nvSpPr>
        <p:spPr>
          <a:xfrm>
            <a:off x="728663" y="1169988"/>
            <a:ext cx="5619750"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0:notes"/>
          <p:cNvSpPr txBox="1">
            <a:spLocks noGrp="1"/>
          </p:cNvSpPr>
          <p:nvPr>
            <p:ph type="body" idx="1"/>
          </p:nvPr>
        </p:nvSpPr>
        <p:spPr>
          <a:xfrm>
            <a:off x="707708" y="4505980"/>
            <a:ext cx="5661660" cy="3686711"/>
          </a:xfrm>
          <a:prstGeom prst="rect">
            <a:avLst/>
          </a:prstGeom>
          <a:noFill/>
          <a:ln>
            <a:noFill/>
          </a:ln>
        </p:spPr>
        <p:txBody>
          <a:bodyPr spcFirstLastPara="1" wrap="square" lIns="93921" tIns="46948" rIns="93921" bIns="46948" anchor="t" anchorCtr="0">
            <a:noAutofit/>
          </a:bodyPr>
          <a:lstStyle/>
          <a:p>
            <a:pPr marL="0" indent="0"/>
            <a:r>
              <a:rPr lang="en-US" dirty="0"/>
              <a:t>The bullets</a:t>
            </a:r>
            <a:r>
              <a:rPr lang="en-US" baseline="0" dirty="0"/>
              <a:t> are not intended to serve as a checklist. For example, when scoring we are</a:t>
            </a:r>
            <a:r>
              <a:rPr lang="en-US" dirty="0"/>
              <a:t> not counting 2 of 3 bullets, etc.</a:t>
            </a:r>
            <a:r>
              <a:rPr lang="en-US" baseline="0" dirty="0"/>
              <a:t> J</a:t>
            </a:r>
            <a:r>
              <a:rPr lang="en-US" dirty="0"/>
              <a:t>ust because a student only has evidence for 2 of the 3 bullets does not mean that you cannot earn that score point. </a:t>
            </a:r>
            <a:endParaRPr dirty="0"/>
          </a:p>
        </p:txBody>
      </p:sp>
      <p:sp>
        <p:nvSpPr>
          <p:cNvPr id="209" name="Google Shape;209;p10:notes"/>
          <p:cNvSpPr txBox="1">
            <a:spLocks noGrp="1"/>
          </p:cNvSpPr>
          <p:nvPr>
            <p:ph type="sldNum" idx="12"/>
          </p:nvPr>
        </p:nvSpPr>
        <p:spPr>
          <a:xfrm>
            <a:off x="4008705" y="8893297"/>
            <a:ext cx="3066733" cy="469779"/>
          </a:xfrm>
          <a:prstGeom prst="rect">
            <a:avLst/>
          </a:prstGeom>
          <a:noFill/>
          <a:ln>
            <a:noFill/>
          </a:ln>
        </p:spPr>
        <p:txBody>
          <a:bodyPr spcFirstLastPara="1" wrap="square" lIns="93921" tIns="46948" rIns="93921" bIns="46948" anchor="b" anchorCtr="0">
            <a:noAutofit/>
          </a:bodyPr>
          <a:lstStyle/>
          <a:p>
            <a:pPr algn="r"/>
            <a:fld id="{00000000-1234-1234-1234-123412341234}" type="slidenum">
              <a:rPr lang="en-US"/>
              <a:pPr algn="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1:notes"/>
          <p:cNvSpPr txBox="1">
            <a:spLocks noGrp="1"/>
          </p:cNvSpPr>
          <p:nvPr>
            <p:ph type="body" idx="1"/>
          </p:nvPr>
        </p:nvSpPr>
        <p:spPr>
          <a:xfrm>
            <a:off x="707708" y="4505980"/>
            <a:ext cx="5661660" cy="3686711"/>
          </a:xfrm>
          <a:prstGeom prst="rect">
            <a:avLst/>
          </a:prstGeom>
        </p:spPr>
        <p:txBody>
          <a:bodyPr spcFirstLastPara="1" wrap="square" lIns="93921" tIns="46948" rIns="93921" bIns="46948" anchor="t" anchorCtr="0">
            <a:noAutofit/>
          </a:bodyPr>
          <a:lstStyle/>
          <a:p>
            <a:pPr marL="0" indent="0"/>
            <a:r>
              <a:rPr lang="en-US" dirty="0"/>
              <a:t>The remaining slides in this section highlight information that is shared and discussed in detail in the YouTube video presentation. </a:t>
            </a:r>
            <a:endParaRPr dirty="0"/>
          </a:p>
        </p:txBody>
      </p:sp>
      <p:sp>
        <p:nvSpPr>
          <p:cNvPr id="220" name="Google Shape;220;p11:notes"/>
          <p:cNvSpPr>
            <a:spLocks noGrp="1" noRot="1" noChangeAspect="1"/>
          </p:cNvSpPr>
          <p:nvPr>
            <p:ph type="sldImg" idx="2"/>
          </p:nvPr>
        </p:nvSpPr>
        <p:spPr>
          <a:xfrm>
            <a:off x="728663" y="1169988"/>
            <a:ext cx="5619750" cy="31607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2:notes"/>
          <p:cNvSpPr>
            <a:spLocks noGrp="1" noRot="1" noChangeAspect="1"/>
          </p:cNvSpPr>
          <p:nvPr>
            <p:ph type="sldImg" idx="2"/>
          </p:nvPr>
        </p:nvSpPr>
        <p:spPr>
          <a:xfrm>
            <a:off x="728663" y="1169988"/>
            <a:ext cx="5619750"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12:notes"/>
          <p:cNvSpPr txBox="1">
            <a:spLocks noGrp="1"/>
          </p:cNvSpPr>
          <p:nvPr>
            <p:ph type="body" idx="1"/>
          </p:nvPr>
        </p:nvSpPr>
        <p:spPr>
          <a:xfrm>
            <a:off x="707708" y="4505980"/>
            <a:ext cx="5661660" cy="3686711"/>
          </a:xfrm>
          <a:prstGeom prst="rect">
            <a:avLst/>
          </a:prstGeom>
          <a:noFill/>
          <a:ln>
            <a:noFill/>
          </a:ln>
        </p:spPr>
        <p:txBody>
          <a:bodyPr spcFirstLastPara="1" wrap="square" lIns="93921" tIns="46948" rIns="93921" bIns="46948" anchor="t" anchorCtr="0">
            <a:noAutofit/>
          </a:bodyPr>
          <a:lstStyle/>
          <a:p>
            <a:pPr marL="0" indent="0"/>
            <a:endParaRPr/>
          </a:p>
        </p:txBody>
      </p:sp>
      <p:sp>
        <p:nvSpPr>
          <p:cNvPr id="228" name="Google Shape;228;p12:notes"/>
          <p:cNvSpPr txBox="1">
            <a:spLocks noGrp="1"/>
          </p:cNvSpPr>
          <p:nvPr>
            <p:ph type="sldNum" idx="12"/>
          </p:nvPr>
        </p:nvSpPr>
        <p:spPr>
          <a:xfrm>
            <a:off x="4008705" y="8893297"/>
            <a:ext cx="3066733" cy="469779"/>
          </a:xfrm>
          <a:prstGeom prst="rect">
            <a:avLst/>
          </a:prstGeom>
          <a:noFill/>
          <a:ln>
            <a:noFill/>
          </a:ln>
        </p:spPr>
        <p:txBody>
          <a:bodyPr spcFirstLastPara="1" wrap="square" lIns="93921" tIns="46948" rIns="93921" bIns="46948" anchor="b" anchorCtr="0">
            <a:noAutofit/>
          </a:bodyPr>
          <a:lstStyle/>
          <a:p>
            <a:pPr algn="r"/>
            <a:fld id="{00000000-1234-1234-1234-123412341234}" type="slidenum">
              <a:rPr lang="en-US"/>
              <a:pPr algn="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3:notes"/>
          <p:cNvSpPr>
            <a:spLocks noGrp="1" noRot="1" noChangeAspect="1"/>
          </p:cNvSpPr>
          <p:nvPr>
            <p:ph type="sldImg" idx="2"/>
          </p:nvPr>
        </p:nvSpPr>
        <p:spPr>
          <a:xfrm>
            <a:off x="728663" y="1169988"/>
            <a:ext cx="5619750"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13:notes"/>
          <p:cNvSpPr txBox="1">
            <a:spLocks noGrp="1"/>
          </p:cNvSpPr>
          <p:nvPr>
            <p:ph type="body" idx="1"/>
          </p:nvPr>
        </p:nvSpPr>
        <p:spPr>
          <a:xfrm>
            <a:off x="707708" y="4505980"/>
            <a:ext cx="5661660" cy="3686711"/>
          </a:xfrm>
          <a:prstGeom prst="rect">
            <a:avLst/>
          </a:prstGeom>
          <a:noFill/>
          <a:ln>
            <a:noFill/>
          </a:ln>
        </p:spPr>
        <p:txBody>
          <a:bodyPr spcFirstLastPara="1" wrap="square" lIns="93921" tIns="46948" rIns="93921" bIns="46948" anchor="t" anchorCtr="0">
            <a:noAutofit/>
          </a:bodyPr>
          <a:lstStyle/>
          <a:p>
            <a:pPr marL="0" indent="0"/>
            <a:r>
              <a:rPr lang="en-US" dirty="0"/>
              <a:t>Using scores to inform instruction is another reason why the rubric should not be modified. The validity of the inferences a teacher makes for future instructional decisions is tied to the language in the rubric, which is correlated to the skills’ progression. If the rubric is modified, a teacher is no longer holding students to the same expectations established by VDOE for all students and correlated to the skills’ progression.</a:t>
            </a:r>
            <a:endParaRPr dirty="0"/>
          </a:p>
          <a:p>
            <a:pPr marL="0" indent="0"/>
            <a:r>
              <a:rPr lang="en-US" dirty="0"/>
              <a:t>P</a:t>
            </a:r>
            <a:endParaRPr dirty="0"/>
          </a:p>
        </p:txBody>
      </p:sp>
      <p:sp>
        <p:nvSpPr>
          <p:cNvPr id="236" name="Google Shape;236;p13:notes"/>
          <p:cNvSpPr txBox="1">
            <a:spLocks noGrp="1"/>
          </p:cNvSpPr>
          <p:nvPr>
            <p:ph type="sldNum" idx="12"/>
          </p:nvPr>
        </p:nvSpPr>
        <p:spPr>
          <a:xfrm>
            <a:off x="4008705" y="8893297"/>
            <a:ext cx="3066733" cy="469779"/>
          </a:xfrm>
          <a:prstGeom prst="rect">
            <a:avLst/>
          </a:prstGeom>
          <a:noFill/>
          <a:ln>
            <a:noFill/>
          </a:ln>
        </p:spPr>
        <p:txBody>
          <a:bodyPr spcFirstLastPara="1" wrap="square" lIns="93921" tIns="46948" rIns="93921" bIns="46948" anchor="b" anchorCtr="0">
            <a:noAutofit/>
          </a:bodyPr>
          <a:lstStyle/>
          <a:p>
            <a:pPr algn="r"/>
            <a:fld id="{00000000-1234-1234-1234-123412341234}" type="slidenum">
              <a:rPr lang="en-US"/>
              <a:pPr algn="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5:notes"/>
          <p:cNvSpPr>
            <a:spLocks noGrp="1" noRot="1" noChangeAspect="1"/>
          </p:cNvSpPr>
          <p:nvPr>
            <p:ph type="sldImg" idx="2"/>
          </p:nvPr>
        </p:nvSpPr>
        <p:spPr>
          <a:xfrm>
            <a:off x="728663" y="1169988"/>
            <a:ext cx="5619750"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15:notes"/>
          <p:cNvSpPr txBox="1">
            <a:spLocks noGrp="1"/>
          </p:cNvSpPr>
          <p:nvPr>
            <p:ph type="body" idx="1"/>
          </p:nvPr>
        </p:nvSpPr>
        <p:spPr>
          <a:xfrm>
            <a:off x="707708" y="4505980"/>
            <a:ext cx="5661660" cy="3686711"/>
          </a:xfrm>
          <a:prstGeom prst="rect">
            <a:avLst/>
          </a:prstGeom>
          <a:noFill/>
          <a:ln>
            <a:noFill/>
          </a:ln>
        </p:spPr>
        <p:txBody>
          <a:bodyPr spcFirstLastPara="1" wrap="square" lIns="93921" tIns="46948" rIns="93921" bIns="46948" anchor="t" anchorCtr="0">
            <a:noAutofit/>
          </a:bodyPr>
          <a:lstStyle/>
          <a:p>
            <a:pPr marL="0" indent="0"/>
            <a:r>
              <a:rPr lang="en-US"/>
              <a:t>Information on this slide is adapted from Understand Scoring.</a:t>
            </a:r>
            <a:endParaRPr/>
          </a:p>
          <a:p>
            <a:pPr marL="0" indent="0"/>
            <a:r>
              <a:rPr lang="en-US"/>
              <a:t>Talk about the range at a 4- 4 is not perfection, but pretty consistent control is evident. Missing evidence for one part of one indicator does not prevent the student from earning a 4. </a:t>
            </a:r>
            <a:endParaRPr/>
          </a:p>
        </p:txBody>
      </p:sp>
      <p:sp>
        <p:nvSpPr>
          <p:cNvPr id="244" name="Google Shape;244;p15:notes"/>
          <p:cNvSpPr txBox="1">
            <a:spLocks noGrp="1"/>
          </p:cNvSpPr>
          <p:nvPr>
            <p:ph type="sldNum" idx="12"/>
          </p:nvPr>
        </p:nvSpPr>
        <p:spPr>
          <a:xfrm>
            <a:off x="4008705" y="8893297"/>
            <a:ext cx="3066733" cy="469779"/>
          </a:xfrm>
          <a:prstGeom prst="rect">
            <a:avLst/>
          </a:prstGeom>
          <a:noFill/>
          <a:ln>
            <a:noFill/>
          </a:ln>
        </p:spPr>
        <p:txBody>
          <a:bodyPr spcFirstLastPara="1" wrap="square" lIns="93921" tIns="46948" rIns="93921" bIns="46948" anchor="b" anchorCtr="0">
            <a:noAutofit/>
          </a:bodyPr>
          <a:lstStyle/>
          <a:p>
            <a:pPr algn="r"/>
            <a:fld id="{00000000-1234-1234-1234-123412341234}" type="slidenum">
              <a:rPr lang="en-US"/>
              <a:pPr algn="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6:notes"/>
          <p:cNvSpPr>
            <a:spLocks noGrp="1" noRot="1" noChangeAspect="1"/>
          </p:cNvSpPr>
          <p:nvPr>
            <p:ph type="sldImg" idx="2"/>
          </p:nvPr>
        </p:nvSpPr>
        <p:spPr>
          <a:xfrm>
            <a:off x="728663" y="1169988"/>
            <a:ext cx="5619750"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16:notes"/>
          <p:cNvSpPr txBox="1">
            <a:spLocks noGrp="1"/>
          </p:cNvSpPr>
          <p:nvPr>
            <p:ph type="body" idx="1"/>
          </p:nvPr>
        </p:nvSpPr>
        <p:spPr>
          <a:xfrm>
            <a:off x="707708" y="4505980"/>
            <a:ext cx="5661660" cy="3686711"/>
          </a:xfrm>
          <a:prstGeom prst="rect">
            <a:avLst/>
          </a:prstGeom>
          <a:noFill/>
          <a:ln>
            <a:noFill/>
          </a:ln>
        </p:spPr>
        <p:txBody>
          <a:bodyPr spcFirstLastPara="1" wrap="square" lIns="93921" tIns="46948" rIns="93921" bIns="46948" anchor="t" anchorCtr="0">
            <a:noAutofit/>
          </a:bodyPr>
          <a:lstStyle/>
          <a:p>
            <a:pPr marL="0" indent="0"/>
            <a:endParaRPr/>
          </a:p>
        </p:txBody>
      </p:sp>
      <p:sp>
        <p:nvSpPr>
          <p:cNvPr id="252" name="Google Shape;252;p16:notes"/>
          <p:cNvSpPr txBox="1">
            <a:spLocks noGrp="1"/>
          </p:cNvSpPr>
          <p:nvPr>
            <p:ph type="sldNum" idx="12"/>
          </p:nvPr>
        </p:nvSpPr>
        <p:spPr>
          <a:xfrm>
            <a:off x="4008705" y="8893297"/>
            <a:ext cx="3066733" cy="469779"/>
          </a:xfrm>
          <a:prstGeom prst="rect">
            <a:avLst/>
          </a:prstGeom>
          <a:noFill/>
          <a:ln>
            <a:noFill/>
          </a:ln>
        </p:spPr>
        <p:txBody>
          <a:bodyPr spcFirstLastPara="1" wrap="square" lIns="93921" tIns="46948" rIns="93921" bIns="46948" anchor="b" anchorCtr="0">
            <a:noAutofit/>
          </a:bodyPr>
          <a:lstStyle/>
          <a:p>
            <a:pPr algn="r"/>
            <a:fld id="{00000000-1234-1234-1234-123412341234}" type="slidenum">
              <a:rPr lang="en-US"/>
              <a:pPr algn="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7:notes"/>
          <p:cNvSpPr>
            <a:spLocks noGrp="1" noRot="1" noChangeAspect="1"/>
          </p:cNvSpPr>
          <p:nvPr>
            <p:ph type="sldImg" idx="2"/>
          </p:nvPr>
        </p:nvSpPr>
        <p:spPr>
          <a:xfrm>
            <a:off x="728663" y="1169988"/>
            <a:ext cx="5619750"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17:notes"/>
          <p:cNvSpPr txBox="1">
            <a:spLocks noGrp="1"/>
          </p:cNvSpPr>
          <p:nvPr>
            <p:ph type="body" idx="1"/>
          </p:nvPr>
        </p:nvSpPr>
        <p:spPr>
          <a:xfrm>
            <a:off x="707708" y="4505980"/>
            <a:ext cx="5661660" cy="3686711"/>
          </a:xfrm>
          <a:prstGeom prst="rect">
            <a:avLst/>
          </a:prstGeom>
          <a:noFill/>
          <a:ln>
            <a:noFill/>
          </a:ln>
        </p:spPr>
        <p:txBody>
          <a:bodyPr spcFirstLastPara="1" wrap="square" lIns="93921" tIns="46948" rIns="93921" bIns="46948" anchor="t" anchorCtr="0">
            <a:noAutofit/>
          </a:bodyPr>
          <a:lstStyle/>
          <a:p>
            <a:pPr marL="0" indent="0"/>
            <a:r>
              <a:rPr lang="en-US" i="1"/>
              <a:t>Principles of Scoring Student Work </a:t>
            </a:r>
            <a:r>
              <a:rPr lang="en-US"/>
              <a:t>was authored by Stanford Center for Assessment, Learning, &amp; Equity (SCALE). This document provides guidance for using a rubric to score performance tasks and performance assessments.    </a:t>
            </a:r>
            <a:endParaRPr/>
          </a:p>
        </p:txBody>
      </p:sp>
      <p:sp>
        <p:nvSpPr>
          <p:cNvPr id="263" name="Google Shape;263;p17:notes"/>
          <p:cNvSpPr txBox="1">
            <a:spLocks noGrp="1"/>
          </p:cNvSpPr>
          <p:nvPr>
            <p:ph type="sldNum" idx="12"/>
          </p:nvPr>
        </p:nvSpPr>
        <p:spPr>
          <a:xfrm>
            <a:off x="4008705" y="8893297"/>
            <a:ext cx="3066733" cy="469779"/>
          </a:xfrm>
          <a:prstGeom prst="rect">
            <a:avLst/>
          </a:prstGeom>
          <a:noFill/>
          <a:ln>
            <a:noFill/>
          </a:ln>
        </p:spPr>
        <p:txBody>
          <a:bodyPr spcFirstLastPara="1" wrap="square" lIns="93921" tIns="46948" rIns="93921" bIns="46948" anchor="b" anchorCtr="0">
            <a:noAutofit/>
          </a:bodyPr>
          <a:lstStyle/>
          <a:p>
            <a:pPr algn="r"/>
            <a:fld id="{00000000-1234-1234-1234-123412341234}" type="slidenum">
              <a:rPr lang="en-US"/>
              <a:pPr algn="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8:notes"/>
          <p:cNvSpPr txBox="1">
            <a:spLocks noGrp="1"/>
          </p:cNvSpPr>
          <p:nvPr>
            <p:ph type="body" idx="1"/>
          </p:nvPr>
        </p:nvSpPr>
        <p:spPr>
          <a:xfrm>
            <a:off x="707708" y="4505980"/>
            <a:ext cx="5661660" cy="3686711"/>
          </a:xfrm>
          <a:prstGeom prst="rect">
            <a:avLst/>
          </a:prstGeom>
        </p:spPr>
        <p:txBody>
          <a:bodyPr spcFirstLastPara="1" wrap="square" lIns="93921" tIns="46948" rIns="93921" bIns="46948" anchor="t" anchorCtr="0">
            <a:noAutofit/>
          </a:bodyPr>
          <a:lstStyle/>
          <a:p>
            <a:pPr marL="0" indent="0"/>
            <a:endParaRPr/>
          </a:p>
        </p:txBody>
      </p:sp>
      <p:sp>
        <p:nvSpPr>
          <p:cNvPr id="271" name="Google Shape;271;p18:notes"/>
          <p:cNvSpPr>
            <a:spLocks noGrp="1" noRot="1" noChangeAspect="1"/>
          </p:cNvSpPr>
          <p:nvPr>
            <p:ph type="sldImg" idx="2"/>
          </p:nvPr>
        </p:nvSpPr>
        <p:spPr>
          <a:xfrm>
            <a:off x="728663" y="1169988"/>
            <a:ext cx="5619750" cy="31607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9:notes"/>
          <p:cNvSpPr>
            <a:spLocks noGrp="1" noRot="1" noChangeAspect="1"/>
          </p:cNvSpPr>
          <p:nvPr>
            <p:ph type="sldImg" idx="2"/>
          </p:nvPr>
        </p:nvSpPr>
        <p:spPr>
          <a:xfrm>
            <a:off x="728663" y="1169988"/>
            <a:ext cx="5619750"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19:notes"/>
          <p:cNvSpPr txBox="1">
            <a:spLocks noGrp="1"/>
          </p:cNvSpPr>
          <p:nvPr>
            <p:ph type="body" idx="1"/>
          </p:nvPr>
        </p:nvSpPr>
        <p:spPr>
          <a:xfrm>
            <a:off x="707708" y="4505980"/>
            <a:ext cx="5661660" cy="3686711"/>
          </a:xfrm>
          <a:prstGeom prst="rect">
            <a:avLst/>
          </a:prstGeom>
          <a:noFill/>
          <a:ln>
            <a:noFill/>
          </a:ln>
        </p:spPr>
        <p:txBody>
          <a:bodyPr spcFirstLastPara="1" wrap="square" lIns="93921" tIns="46948" rIns="93921" bIns="46948" anchor="t" anchorCtr="0">
            <a:noAutofit/>
          </a:bodyPr>
          <a:lstStyle/>
          <a:p>
            <a:pPr marL="0" indent="0"/>
            <a:r>
              <a:rPr lang="en-US"/>
              <a:t>Adapted by Jeri Thompson, Center for Assessment (2013) from </a:t>
            </a:r>
            <a:r>
              <a:rPr lang="en-US" i="1"/>
              <a:t>Quality Performance Assessment: A Guide for Schools and Districts </a:t>
            </a:r>
            <a:r>
              <a:rPr lang="en-US"/>
              <a:t>(2012)</a:t>
            </a:r>
            <a:endParaRPr/>
          </a:p>
        </p:txBody>
      </p:sp>
      <p:sp>
        <p:nvSpPr>
          <p:cNvPr id="278" name="Google Shape;278;p19:notes"/>
          <p:cNvSpPr txBox="1">
            <a:spLocks noGrp="1"/>
          </p:cNvSpPr>
          <p:nvPr>
            <p:ph type="sldNum" idx="12"/>
          </p:nvPr>
        </p:nvSpPr>
        <p:spPr>
          <a:xfrm>
            <a:off x="4008705" y="8893297"/>
            <a:ext cx="3066733" cy="469779"/>
          </a:xfrm>
          <a:prstGeom prst="rect">
            <a:avLst/>
          </a:prstGeom>
          <a:noFill/>
          <a:ln>
            <a:noFill/>
          </a:ln>
        </p:spPr>
        <p:txBody>
          <a:bodyPr spcFirstLastPara="1" wrap="square" lIns="93921" tIns="46948" rIns="93921" bIns="46948" anchor="b" anchorCtr="0">
            <a:noAutofit/>
          </a:bodyPr>
          <a:lstStyle/>
          <a:p>
            <a:pPr algn="r"/>
            <a:fld id="{00000000-1234-1234-1234-123412341234}" type="slidenum">
              <a:rPr lang="en-US"/>
              <a:pPr algn="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2:notes"/>
          <p:cNvSpPr txBox="1">
            <a:spLocks noGrp="1"/>
          </p:cNvSpPr>
          <p:nvPr>
            <p:ph type="body" idx="1"/>
          </p:nvPr>
        </p:nvSpPr>
        <p:spPr>
          <a:xfrm>
            <a:off x="707708" y="4505980"/>
            <a:ext cx="5661660" cy="3686711"/>
          </a:xfrm>
          <a:prstGeom prst="rect">
            <a:avLst/>
          </a:prstGeom>
        </p:spPr>
        <p:txBody>
          <a:bodyPr spcFirstLastPara="1" wrap="square" lIns="93921" tIns="46948" rIns="93921" bIns="46948" anchor="t" anchorCtr="0">
            <a:noAutofit/>
          </a:bodyPr>
          <a:lstStyle/>
          <a:p>
            <a:pPr marL="0" indent="0"/>
            <a:endParaRPr/>
          </a:p>
        </p:txBody>
      </p:sp>
      <p:sp>
        <p:nvSpPr>
          <p:cNvPr id="136" name="Google Shape;136;p2:notes"/>
          <p:cNvSpPr>
            <a:spLocks noGrp="1" noRot="1" noChangeAspect="1"/>
          </p:cNvSpPr>
          <p:nvPr>
            <p:ph type="sldImg" idx="2"/>
          </p:nvPr>
        </p:nvSpPr>
        <p:spPr>
          <a:xfrm>
            <a:off x="728663" y="1169988"/>
            <a:ext cx="5619750" cy="31607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0:notes"/>
          <p:cNvSpPr>
            <a:spLocks noGrp="1" noRot="1" noChangeAspect="1"/>
          </p:cNvSpPr>
          <p:nvPr>
            <p:ph type="sldImg" idx="2"/>
          </p:nvPr>
        </p:nvSpPr>
        <p:spPr>
          <a:xfrm>
            <a:off x="728663" y="1169988"/>
            <a:ext cx="5619750"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20:notes"/>
          <p:cNvSpPr txBox="1">
            <a:spLocks noGrp="1"/>
          </p:cNvSpPr>
          <p:nvPr>
            <p:ph type="body" idx="1"/>
          </p:nvPr>
        </p:nvSpPr>
        <p:spPr>
          <a:xfrm>
            <a:off x="707708" y="4505980"/>
            <a:ext cx="5661660" cy="3686711"/>
          </a:xfrm>
          <a:prstGeom prst="rect">
            <a:avLst/>
          </a:prstGeom>
          <a:noFill/>
          <a:ln>
            <a:noFill/>
          </a:ln>
        </p:spPr>
        <p:txBody>
          <a:bodyPr spcFirstLastPara="1" wrap="square" lIns="93921" tIns="46948" rIns="93921" bIns="46948" anchor="t" anchorCtr="0">
            <a:noAutofit/>
          </a:bodyPr>
          <a:lstStyle/>
          <a:p>
            <a:pPr marL="0" indent="0"/>
            <a:r>
              <a:rPr lang="en-US" dirty="0"/>
              <a:t>The facilitator may provide norms for the group or the group may generate the norms together. It is important that the norms are clear and focused on what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its t</a:t>
            </a:r>
            <a:r>
              <a:rPr lang="en-US" dirty="0"/>
              <a:t>eam members need to know and do in order function effectively as a group.</a:t>
            </a:r>
            <a:endParaRPr dirty="0"/>
          </a:p>
          <a:p>
            <a:pPr marL="0" indent="0"/>
            <a:r>
              <a:rPr lang="en-US" dirty="0"/>
              <a:t>The times suggested may vary. In particular, the time needed for step 2 will vary with the degree of familiarity with the rubric.</a:t>
            </a:r>
            <a:endParaRPr dirty="0"/>
          </a:p>
          <a:p>
            <a:pPr marL="0" indent="0"/>
            <a:r>
              <a:rPr lang="en-US" dirty="0"/>
              <a:t>Time for clarifying questions is especially important, as the whole point of the protocol is to calibrate our understanding of what the student was supposed to be able to write/say/make/do and what we should expect to see in a student response, and how we are going to use that rubric to score the student response.</a:t>
            </a:r>
            <a:endParaRPr dirty="0"/>
          </a:p>
        </p:txBody>
      </p:sp>
      <p:sp>
        <p:nvSpPr>
          <p:cNvPr id="286" name="Google Shape;286;p20:notes"/>
          <p:cNvSpPr txBox="1">
            <a:spLocks noGrp="1"/>
          </p:cNvSpPr>
          <p:nvPr>
            <p:ph type="sldNum" idx="12"/>
          </p:nvPr>
        </p:nvSpPr>
        <p:spPr>
          <a:xfrm>
            <a:off x="4008705" y="8893297"/>
            <a:ext cx="3066733" cy="469779"/>
          </a:xfrm>
          <a:prstGeom prst="rect">
            <a:avLst/>
          </a:prstGeom>
          <a:noFill/>
          <a:ln>
            <a:noFill/>
          </a:ln>
        </p:spPr>
        <p:txBody>
          <a:bodyPr spcFirstLastPara="1" wrap="square" lIns="93921" tIns="46948" rIns="93921" bIns="46948" anchor="b" anchorCtr="0">
            <a:noAutofit/>
          </a:bodyPr>
          <a:lstStyle/>
          <a:p>
            <a:pPr algn="r"/>
            <a:fld id="{00000000-1234-1234-1234-123412341234}" type="slidenum">
              <a:rPr lang="en-US"/>
              <a:pPr algn="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1:notes"/>
          <p:cNvSpPr>
            <a:spLocks noGrp="1" noRot="1" noChangeAspect="1"/>
          </p:cNvSpPr>
          <p:nvPr>
            <p:ph type="sldImg" idx="2"/>
          </p:nvPr>
        </p:nvSpPr>
        <p:spPr>
          <a:xfrm>
            <a:off x="728663" y="1169988"/>
            <a:ext cx="5619750"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21:notes"/>
          <p:cNvSpPr txBox="1">
            <a:spLocks noGrp="1"/>
          </p:cNvSpPr>
          <p:nvPr>
            <p:ph type="body" idx="1"/>
          </p:nvPr>
        </p:nvSpPr>
        <p:spPr>
          <a:xfrm>
            <a:off x="707708" y="4505980"/>
            <a:ext cx="5661660" cy="3686711"/>
          </a:xfrm>
          <a:prstGeom prst="rect">
            <a:avLst/>
          </a:prstGeom>
          <a:noFill/>
          <a:ln>
            <a:noFill/>
          </a:ln>
        </p:spPr>
        <p:txBody>
          <a:bodyPr spcFirstLastPara="1" wrap="square" lIns="93921" tIns="46948" rIns="93921" bIns="46948" anchor="t" anchorCtr="0">
            <a:noAutofit/>
          </a:bodyPr>
          <a:lstStyle/>
          <a:p>
            <a:pPr marL="0" indent="0"/>
            <a:endParaRPr/>
          </a:p>
        </p:txBody>
      </p:sp>
      <p:sp>
        <p:nvSpPr>
          <p:cNvPr id="294" name="Google Shape;294;p21:notes"/>
          <p:cNvSpPr txBox="1">
            <a:spLocks noGrp="1"/>
          </p:cNvSpPr>
          <p:nvPr>
            <p:ph type="sldNum" idx="12"/>
          </p:nvPr>
        </p:nvSpPr>
        <p:spPr>
          <a:xfrm>
            <a:off x="4008705" y="8893297"/>
            <a:ext cx="3066733" cy="469779"/>
          </a:xfrm>
          <a:prstGeom prst="rect">
            <a:avLst/>
          </a:prstGeom>
          <a:noFill/>
          <a:ln>
            <a:noFill/>
          </a:ln>
        </p:spPr>
        <p:txBody>
          <a:bodyPr spcFirstLastPara="1" wrap="square" lIns="93921" tIns="46948" rIns="93921" bIns="46948" anchor="b" anchorCtr="0">
            <a:noAutofit/>
          </a:bodyPr>
          <a:lstStyle/>
          <a:p>
            <a:pPr algn="r"/>
            <a:fld id="{00000000-1234-1234-1234-123412341234}" type="slidenum">
              <a:rPr lang="en-US"/>
              <a:pPr algn="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2:notes"/>
          <p:cNvSpPr>
            <a:spLocks noGrp="1" noRot="1" noChangeAspect="1"/>
          </p:cNvSpPr>
          <p:nvPr>
            <p:ph type="sldImg" idx="2"/>
          </p:nvPr>
        </p:nvSpPr>
        <p:spPr>
          <a:xfrm>
            <a:off x="728663" y="1169988"/>
            <a:ext cx="5619750"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p22:notes"/>
          <p:cNvSpPr txBox="1">
            <a:spLocks noGrp="1"/>
          </p:cNvSpPr>
          <p:nvPr>
            <p:ph type="body" idx="1"/>
          </p:nvPr>
        </p:nvSpPr>
        <p:spPr>
          <a:xfrm>
            <a:off x="707708" y="4505980"/>
            <a:ext cx="5661660" cy="3686711"/>
          </a:xfrm>
          <a:prstGeom prst="rect">
            <a:avLst/>
          </a:prstGeom>
          <a:noFill/>
          <a:ln>
            <a:noFill/>
          </a:ln>
        </p:spPr>
        <p:txBody>
          <a:bodyPr spcFirstLastPara="1" wrap="square" lIns="93921" tIns="46948" rIns="93921" bIns="46948" anchor="t" anchorCtr="0">
            <a:noAutofit/>
          </a:bodyPr>
          <a:lstStyle/>
          <a:p>
            <a:pPr marL="0" indent="0"/>
            <a:endParaRPr/>
          </a:p>
        </p:txBody>
      </p:sp>
      <p:sp>
        <p:nvSpPr>
          <p:cNvPr id="302" name="Google Shape;302;p22:notes"/>
          <p:cNvSpPr txBox="1">
            <a:spLocks noGrp="1"/>
          </p:cNvSpPr>
          <p:nvPr>
            <p:ph type="sldNum" idx="12"/>
          </p:nvPr>
        </p:nvSpPr>
        <p:spPr>
          <a:xfrm>
            <a:off x="4008705" y="8893297"/>
            <a:ext cx="3066733" cy="469779"/>
          </a:xfrm>
          <a:prstGeom prst="rect">
            <a:avLst/>
          </a:prstGeom>
          <a:noFill/>
          <a:ln>
            <a:noFill/>
          </a:ln>
        </p:spPr>
        <p:txBody>
          <a:bodyPr spcFirstLastPara="1" wrap="square" lIns="93921" tIns="46948" rIns="93921" bIns="46948" anchor="b" anchorCtr="0">
            <a:noAutofit/>
          </a:bodyPr>
          <a:lstStyle/>
          <a:p>
            <a:pPr algn="r"/>
            <a:fld id="{00000000-1234-1234-1234-123412341234}" type="slidenum">
              <a:rPr lang="en-US"/>
              <a:pPr algn="r"/>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3:notes"/>
          <p:cNvSpPr txBox="1">
            <a:spLocks noGrp="1"/>
          </p:cNvSpPr>
          <p:nvPr>
            <p:ph type="body" idx="1"/>
          </p:nvPr>
        </p:nvSpPr>
        <p:spPr>
          <a:xfrm>
            <a:off x="707708" y="4505980"/>
            <a:ext cx="5661660" cy="3686711"/>
          </a:xfrm>
          <a:prstGeom prst="rect">
            <a:avLst/>
          </a:prstGeom>
        </p:spPr>
        <p:txBody>
          <a:bodyPr spcFirstLastPara="1" wrap="square" lIns="93921" tIns="46948" rIns="93921" bIns="46948" anchor="t" anchorCtr="0">
            <a:noAutofit/>
          </a:bodyPr>
          <a:lstStyle/>
          <a:p>
            <a:pPr marL="0" indent="0"/>
            <a:endParaRPr/>
          </a:p>
        </p:txBody>
      </p:sp>
      <p:sp>
        <p:nvSpPr>
          <p:cNvPr id="309" name="Google Shape;309;p23:notes"/>
          <p:cNvSpPr>
            <a:spLocks noGrp="1" noRot="1" noChangeAspect="1"/>
          </p:cNvSpPr>
          <p:nvPr>
            <p:ph type="sldImg" idx="2"/>
          </p:nvPr>
        </p:nvSpPr>
        <p:spPr>
          <a:xfrm>
            <a:off x="728663" y="1169988"/>
            <a:ext cx="5619750" cy="31607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ca99ebe265_0_102:notes"/>
          <p:cNvSpPr>
            <a:spLocks noGrp="1" noRot="1" noChangeAspect="1"/>
          </p:cNvSpPr>
          <p:nvPr>
            <p:ph type="sldImg" idx="2"/>
          </p:nvPr>
        </p:nvSpPr>
        <p:spPr>
          <a:xfrm>
            <a:off x="417513" y="701675"/>
            <a:ext cx="6243637" cy="3511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ca99ebe265_0_102:notes"/>
          <p:cNvSpPr txBox="1">
            <a:spLocks noGrp="1"/>
          </p:cNvSpPr>
          <p:nvPr>
            <p:ph type="body" idx="1"/>
          </p:nvPr>
        </p:nvSpPr>
        <p:spPr>
          <a:xfrm>
            <a:off x="707708" y="4447461"/>
            <a:ext cx="5661660" cy="4213384"/>
          </a:xfrm>
          <a:prstGeom prst="rect">
            <a:avLst/>
          </a:prstGeom>
        </p:spPr>
        <p:txBody>
          <a:bodyPr spcFirstLastPara="1" wrap="square" lIns="93921" tIns="46948" rIns="93921" bIns="46948" anchor="t" anchorCtr="0">
            <a:noAutofit/>
          </a:bodyPr>
          <a:lstStyle/>
          <a:p>
            <a:pPr marL="0" indent="0"/>
            <a:r>
              <a:rPr lang="en-US"/>
              <a:t>We are just going to focus on #4, scoring the performance assessments.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ca99ebe265_0_120:notes"/>
          <p:cNvSpPr>
            <a:spLocks noGrp="1" noRot="1" noChangeAspect="1"/>
          </p:cNvSpPr>
          <p:nvPr>
            <p:ph type="sldImg" idx="2"/>
          </p:nvPr>
        </p:nvSpPr>
        <p:spPr>
          <a:xfrm>
            <a:off x="417513" y="701675"/>
            <a:ext cx="6243637" cy="3511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ca99ebe265_0_120:notes"/>
          <p:cNvSpPr txBox="1">
            <a:spLocks noGrp="1"/>
          </p:cNvSpPr>
          <p:nvPr>
            <p:ph type="body" idx="1"/>
          </p:nvPr>
        </p:nvSpPr>
        <p:spPr>
          <a:xfrm>
            <a:off x="707708" y="4447461"/>
            <a:ext cx="5661660" cy="4213384"/>
          </a:xfrm>
          <a:prstGeom prst="rect">
            <a:avLst/>
          </a:prstGeom>
        </p:spPr>
        <p:txBody>
          <a:bodyPr spcFirstLastPara="1" wrap="square" lIns="93921" tIns="46948" rIns="93921" bIns="46948" anchor="t" anchorCtr="0">
            <a:noAutofit/>
          </a:bodyPr>
          <a:lstStyle/>
          <a:p>
            <a:pPr marL="0" inden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ca99ebe265_0_127:notes"/>
          <p:cNvSpPr>
            <a:spLocks noGrp="1" noRot="1" noChangeAspect="1"/>
          </p:cNvSpPr>
          <p:nvPr>
            <p:ph type="sldImg" idx="2"/>
          </p:nvPr>
        </p:nvSpPr>
        <p:spPr>
          <a:xfrm>
            <a:off x="417513" y="701675"/>
            <a:ext cx="6243637" cy="3511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ca99ebe265_0_127:notes"/>
          <p:cNvSpPr txBox="1">
            <a:spLocks noGrp="1"/>
          </p:cNvSpPr>
          <p:nvPr>
            <p:ph type="body" idx="1"/>
          </p:nvPr>
        </p:nvSpPr>
        <p:spPr>
          <a:xfrm>
            <a:off x="707708" y="4447461"/>
            <a:ext cx="5661660" cy="4213384"/>
          </a:xfrm>
          <a:prstGeom prst="rect">
            <a:avLst/>
          </a:prstGeom>
        </p:spPr>
        <p:txBody>
          <a:bodyPr spcFirstLastPara="1" wrap="square" lIns="93921" tIns="46948" rIns="93921" bIns="46948" anchor="t" anchorCtr="0">
            <a:noAutofit/>
          </a:bodyPr>
          <a:lstStyle/>
          <a:p>
            <a:pPr marL="0" inden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ca99ebe265_0_134:notes"/>
          <p:cNvSpPr>
            <a:spLocks noGrp="1" noRot="1" noChangeAspect="1"/>
          </p:cNvSpPr>
          <p:nvPr>
            <p:ph type="sldImg" idx="2"/>
          </p:nvPr>
        </p:nvSpPr>
        <p:spPr>
          <a:xfrm>
            <a:off x="417513" y="701675"/>
            <a:ext cx="6243637" cy="3511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ca99ebe265_0_134:notes"/>
          <p:cNvSpPr txBox="1">
            <a:spLocks noGrp="1"/>
          </p:cNvSpPr>
          <p:nvPr>
            <p:ph type="body" idx="1"/>
          </p:nvPr>
        </p:nvSpPr>
        <p:spPr>
          <a:xfrm>
            <a:off x="707708" y="4447461"/>
            <a:ext cx="5661660" cy="4213384"/>
          </a:xfrm>
          <a:prstGeom prst="rect">
            <a:avLst/>
          </a:prstGeom>
        </p:spPr>
        <p:txBody>
          <a:bodyPr spcFirstLastPara="1" wrap="square" lIns="93921" tIns="46948" rIns="93921" bIns="46948" anchor="t" anchorCtr="0">
            <a:noAutofit/>
          </a:bodyPr>
          <a:lstStyle/>
          <a:p>
            <a:pPr marL="0" inden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ca99ebe265_0_141:notes"/>
          <p:cNvSpPr>
            <a:spLocks noGrp="1" noRot="1" noChangeAspect="1"/>
          </p:cNvSpPr>
          <p:nvPr>
            <p:ph type="sldImg" idx="2"/>
          </p:nvPr>
        </p:nvSpPr>
        <p:spPr>
          <a:xfrm>
            <a:off x="417513" y="701675"/>
            <a:ext cx="6243637" cy="3511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ca99ebe265_0_141:notes"/>
          <p:cNvSpPr txBox="1">
            <a:spLocks noGrp="1"/>
          </p:cNvSpPr>
          <p:nvPr>
            <p:ph type="body" idx="1"/>
          </p:nvPr>
        </p:nvSpPr>
        <p:spPr>
          <a:xfrm>
            <a:off x="707708" y="4447461"/>
            <a:ext cx="5661660" cy="4213384"/>
          </a:xfrm>
          <a:prstGeom prst="rect">
            <a:avLst/>
          </a:prstGeom>
        </p:spPr>
        <p:txBody>
          <a:bodyPr spcFirstLastPara="1" wrap="square" lIns="93921" tIns="46948" rIns="93921" bIns="46948" anchor="t" anchorCtr="0">
            <a:noAutofit/>
          </a:bodyPr>
          <a:lstStyle/>
          <a:p>
            <a:pPr marL="0" inden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ca99ebe265_0_148:notes"/>
          <p:cNvSpPr>
            <a:spLocks noGrp="1" noRot="1" noChangeAspect="1"/>
          </p:cNvSpPr>
          <p:nvPr>
            <p:ph type="sldImg" idx="2"/>
          </p:nvPr>
        </p:nvSpPr>
        <p:spPr>
          <a:xfrm>
            <a:off x="417513" y="701675"/>
            <a:ext cx="6243637" cy="3511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ca99ebe265_0_148:notes"/>
          <p:cNvSpPr txBox="1">
            <a:spLocks noGrp="1"/>
          </p:cNvSpPr>
          <p:nvPr>
            <p:ph type="body" idx="1"/>
          </p:nvPr>
        </p:nvSpPr>
        <p:spPr>
          <a:xfrm>
            <a:off x="707708" y="4447461"/>
            <a:ext cx="5661660" cy="4213384"/>
          </a:xfrm>
          <a:prstGeom prst="rect">
            <a:avLst/>
          </a:prstGeom>
        </p:spPr>
        <p:txBody>
          <a:bodyPr spcFirstLastPara="1" wrap="square" lIns="93921" tIns="46948" rIns="93921" bIns="46948" anchor="t" anchorCtr="0">
            <a:noAutofit/>
          </a:bodyPr>
          <a:lstStyle/>
          <a:p>
            <a:pPr marL="0" indent="0"/>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3:notes"/>
          <p:cNvSpPr txBox="1">
            <a:spLocks noGrp="1"/>
          </p:cNvSpPr>
          <p:nvPr>
            <p:ph type="body" idx="1"/>
          </p:nvPr>
        </p:nvSpPr>
        <p:spPr>
          <a:xfrm>
            <a:off x="707708" y="4505980"/>
            <a:ext cx="5661660" cy="3686711"/>
          </a:xfrm>
          <a:prstGeom prst="rect">
            <a:avLst/>
          </a:prstGeom>
        </p:spPr>
        <p:txBody>
          <a:bodyPr spcFirstLastPara="1" wrap="square" lIns="93921" tIns="46948" rIns="93921" bIns="46948" anchor="t" anchorCtr="0">
            <a:noAutofit/>
          </a:bodyPr>
          <a:lstStyle/>
          <a:p>
            <a:pPr marL="0" indent="0"/>
            <a:endParaRPr/>
          </a:p>
        </p:txBody>
      </p:sp>
      <p:sp>
        <p:nvSpPr>
          <p:cNvPr id="143" name="Google Shape;143;p3:notes"/>
          <p:cNvSpPr>
            <a:spLocks noGrp="1" noRot="1" noChangeAspect="1"/>
          </p:cNvSpPr>
          <p:nvPr>
            <p:ph type="sldImg" idx="2"/>
          </p:nvPr>
        </p:nvSpPr>
        <p:spPr>
          <a:xfrm>
            <a:off x="728663" y="1169988"/>
            <a:ext cx="5619750" cy="31607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4:notes"/>
          <p:cNvSpPr txBox="1">
            <a:spLocks noGrp="1"/>
          </p:cNvSpPr>
          <p:nvPr>
            <p:ph type="body" idx="1"/>
          </p:nvPr>
        </p:nvSpPr>
        <p:spPr>
          <a:xfrm>
            <a:off x="707708" y="4505980"/>
            <a:ext cx="5661660" cy="3686711"/>
          </a:xfrm>
          <a:prstGeom prst="rect">
            <a:avLst/>
          </a:prstGeom>
        </p:spPr>
        <p:txBody>
          <a:bodyPr spcFirstLastPara="1" wrap="square" lIns="93921" tIns="46948" rIns="93921" bIns="46948" anchor="t" anchorCtr="0">
            <a:noAutofit/>
          </a:bodyPr>
          <a:lstStyle/>
          <a:p>
            <a:pPr marL="0" indent="0"/>
            <a:endParaRPr/>
          </a:p>
        </p:txBody>
      </p:sp>
      <p:sp>
        <p:nvSpPr>
          <p:cNvPr id="375" name="Google Shape;375;p24:notes"/>
          <p:cNvSpPr>
            <a:spLocks noGrp="1" noRot="1" noChangeAspect="1"/>
          </p:cNvSpPr>
          <p:nvPr>
            <p:ph type="sldImg" idx="2"/>
          </p:nvPr>
        </p:nvSpPr>
        <p:spPr>
          <a:xfrm>
            <a:off x="728663" y="1169988"/>
            <a:ext cx="5619750" cy="31607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25:notes"/>
          <p:cNvSpPr txBox="1">
            <a:spLocks noGrp="1"/>
          </p:cNvSpPr>
          <p:nvPr>
            <p:ph type="body" idx="1"/>
          </p:nvPr>
        </p:nvSpPr>
        <p:spPr>
          <a:xfrm>
            <a:off x="707708" y="4505980"/>
            <a:ext cx="5661660" cy="3686711"/>
          </a:xfrm>
          <a:prstGeom prst="rect">
            <a:avLst/>
          </a:prstGeom>
        </p:spPr>
        <p:txBody>
          <a:bodyPr spcFirstLastPara="1" wrap="square" lIns="93921" tIns="46948" rIns="93921" bIns="46948" anchor="t" anchorCtr="0">
            <a:noAutofit/>
          </a:bodyPr>
          <a:lstStyle/>
          <a:p>
            <a:pPr marL="0" indent="0"/>
            <a:endParaRPr/>
          </a:p>
        </p:txBody>
      </p:sp>
      <p:sp>
        <p:nvSpPr>
          <p:cNvPr id="381" name="Google Shape;381;p25:notes"/>
          <p:cNvSpPr>
            <a:spLocks noGrp="1" noRot="1" noChangeAspect="1"/>
          </p:cNvSpPr>
          <p:nvPr>
            <p:ph type="sldImg" idx="2"/>
          </p:nvPr>
        </p:nvSpPr>
        <p:spPr>
          <a:xfrm>
            <a:off x="728663" y="1169988"/>
            <a:ext cx="5619750" cy="31607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26:notes"/>
          <p:cNvSpPr txBox="1">
            <a:spLocks noGrp="1"/>
          </p:cNvSpPr>
          <p:nvPr>
            <p:ph type="body" idx="1"/>
          </p:nvPr>
        </p:nvSpPr>
        <p:spPr>
          <a:xfrm>
            <a:off x="707708" y="4505980"/>
            <a:ext cx="5661660" cy="3686711"/>
          </a:xfrm>
          <a:prstGeom prst="rect">
            <a:avLst/>
          </a:prstGeom>
        </p:spPr>
        <p:txBody>
          <a:bodyPr spcFirstLastPara="1" wrap="square" lIns="93921" tIns="46948" rIns="93921" bIns="46948" anchor="t" anchorCtr="0">
            <a:noAutofit/>
          </a:bodyPr>
          <a:lstStyle/>
          <a:p>
            <a:pPr marL="0" indent="0"/>
            <a:endParaRPr/>
          </a:p>
        </p:txBody>
      </p:sp>
      <p:sp>
        <p:nvSpPr>
          <p:cNvPr id="388" name="Google Shape;388;p26:notes"/>
          <p:cNvSpPr>
            <a:spLocks noGrp="1" noRot="1" noChangeAspect="1"/>
          </p:cNvSpPr>
          <p:nvPr>
            <p:ph type="sldImg" idx="2"/>
          </p:nvPr>
        </p:nvSpPr>
        <p:spPr>
          <a:xfrm>
            <a:off x="728663" y="1169988"/>
            <a:ext cx="5619750" cy="31607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ca77c41127_0_0:notes"/>
          <p:cNvSpPr>
            <a:spLocks noGrp="1" noRot="1" noChangeAspect="1"/>
          </p:cNvSpPr>
          <p:nvPr>
            <p:ph type="sldImg" idx="2"/>
          </p:nvPr>
        </p:nvSpPr>
        <p:spPr>
          <a:xfrm>
            <a:off x="728663" y="1169988"/>
            <a:ext cx="5619750" cy="31607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ca77c41127_0_0:notes"/>
          <p:cNvSpPr txBox="1">
            <a:spLocks noGrp="1"/>
          </p:cNvSpPr>
          <p:nvPr>
            <p:ph type="body" idx="1"/>
          </p:nvPr>
        </p:nvSpPr>
        <p:spPr>
          <a:xfrm>
            <a:off x="707708" y="4505980"/>
            <a:ext cx="5661660" cy="3686864"/>
          </a:xfrm>
          <a:prstGeom prst="rect">
            <a:avLst/>
          </a:prstGeom>
        </p:spPr>
        <p:txBody>
          <a:bodyPr spcFirstLastPara="1" wrap="square" lIns="93921" tIns="46948" rIns="93921" bIns="46948" anchor="t" anchorCtr="0">
            <a:noAutofit/>
          </a:bodyPr>
          <a:lstStyle/>
          <a:p>
            <a:pPr marL="0" indent="0"/>
            <a:endParaRPr/>
          </a:p>
        </p:txBody>
      </p:sp>
      <p:sp>
        <p:nvSpPr>
          <p:cNvPr id="396" name="Google Shape;396;gca77c41127_0_0:notes"/>
          <p:cNvSpPr txBox="1">
            <a:spLocks noGrp="1"/>
          </p:cNvSpPr>
          <p:nvPr>
            <p:ph type="sldNum" idx="12"/>
          </p:nvPr>
        </p:nvSpPr>
        <p:spPr>
          <a:xfrm>
            <a:off x="4008705" y="8893296"/>
            <a:ext cx="3066733" cy="469690"/>
          </a:xfrm>
          <a:prstGeom prst="rect">
            <a:avLst/>
          </a:prstGeom>
        </p:spPr>
        <p:txBody>
          <a:bodyPr spcFirstLastPara="1" wrap="square" lIns="93921" tIns="46948" rIns="93921" bIns="46948" anchor="b" anchorCtr="0">
            <a:noAutofit/>
          </a:bodyPr>
          <a:lstStyle/>
          <a:p>
            <a:pPr algn="r"/>
            <a:fld id="{00000000-1234-1234-1234-123412341234}" type="slidenum">
              <a:rPr lang="en-US"/>
              <a:pPr algn="r"/>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ca94c91fe0_0_0:notes"/>
          <p:cNvSpPr>
            <a:spLocks noGrp="1" noRot="1" noChangeAspect="1"/>
          </p:cNvSpPr>
          <p:nvPr>
            <p:ph type="sldImg" idx="2"/>
          </p:nvPr>
        </p:nvSpPr>
        <p:spPr>
          <a:xfrm>
            <a:off x="728663" y="1169988"/>
            <a:ext cx="5619750" cy="31607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ca94c91fe0_0_0:notes"/>
          <p:cNvSpPr txBox="1">
            <a:spLocks noGrp="1"/>
          </p:cNvSpPr>
          <p:nvPr>
            <p:ph type="body" idx="1"/>
          </p:nvPr>
        </p:nvSpPr>
        <p:spPr>
          <a:xfrm>
            <a:off x="707708" y="4505980"/>
            <a:ext cx="5661660" cy="3686864"/>
          </a:xfrm>
          <a:prstGeom prst="rect">
            <a:avLst/>
          </a:prstGeom>
        </p:spPr>
        <p:txBody>
          <a:bodyPr spcFirstLastPara="1" wrap="square" lIns="93921" tIns="46948" rIns="93921" bIns="46948" anchor="t" anchorCtr="0">
            <a:noAutofit/>
          </a:bodyPr>
          <a:lstStyle/>
          <a:p>
            <a:pPr marL="0" indent="0"/>
            <a:endParaRPr/>
          </a:p>
        </p:txBody>
      </p:sp>
      <p:sp>
        <p:nvSpPr>
          <p:cNvPr id="404" name="Google Shape;404;gca94c91fe0_0_0:notes"/>
          <p:cNvSpPr txBox="1">
            <a:spLocks noGrp="1"/>
          </p:cNvSpPr>
          <p:nvPr>
            <p:ph type="sldNum" idx="12"/>
          </p:nvPr>
        </p:nvSpPr>
        <p:spPr>
          <a:xfrm>
            <a:off x="4008705" y="8893296"/>
            <a:ext cx="3066733" cy="469690"/>
          </a:xfrm>
          <a:prstGeom prst="rect">
            <a:avLst/>
          </a:prstGeom>
        </p:spPr>
        <p:txBody>
          <a:bodyPr spcFirstLastPara="1" wrap="square" lIns="93921" tIns="46948" rIns="93921" bIns="46948" anchor="b" anchorCtr="0">
            <a:noAutofit/>
          </a:bodyPr>
          <a:lstStyle/>
          <a:p>
            <a:pPr algn="r"/>
            <a:fld id="{00000000-1234-1234-1234-123412341234}" type="slidenum">
              <a:rPr lang="en-US"/>
              <a:pPr algn="r"/>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ccb4d1ef25_0_0:notes"/>
          <p:cNvSpPr>
            <a:spLocks noGrp="1" noRot="1" noChangeAspect="1"/>
          </p:cNvSpPr>
          <p:nvPr>
            <p:ph type="sldImg" idx="2"/>
          </p:nvPr>
        </p:nvSpPr>
        <p:spPr>
          <a:xfrm>
            <a:off x="728663" y="1169988"/>
            <a:ext cx="5619750" cy="31607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ccb4d1ef25_0_0:notes"/>
          <p:cNvSpPr txBox="1">
            <a:spLocks noGrp="1"/>
          </p:cNvSpPr>
          <p:nvPr>
            <p:ph type="body" idx="1"/>
          </p:nvPr>
        </p:nvSpPr>
        <p:spPr>
          <a:xfrm>
            <a:off x="707708" y="4505980"/>
            <a:ext cx="5661660" cy="3686864"/>
          </a:xfrm>
          <a:prstGeom prst="rect">
            <a:avLst/>
          </a:prstGeom>
        </p:spPr>
        <p:txBody>
          <a:bodyPr spcFirstLastPara="1" wrap="square" lIns="93921" tIns="46948" rIns="93921" bIns="46948" anchor="t" anchorCtr="0">
            <a:noAutofit/>
          </a:bodyPr>
          <a:lstStyle/>
          <a:p>
            <a:pPr marL="0" indent="0"/>
            <a:endParaRPr/>
          </a:p>
        </p:txBody>
      </p:sp>
      <p:sp>
        <p:nvSpPr>
          <p:cNvPr id="412" name="Google Shape;412;gccb4d1ef25_0_0:notes"/>
          <p:cNvSpPr txBox="1">
            <a:spLocks noGrp="1"/>
          </p:cNvSpPr>
          <p:nvPr>
            <p:ph type="sldNum" idx="12"/>
          </p:nvPr>
        </p:nvSpPr>
        <p:spPr>
          <a:xfrm>
            <a:off x="4008705" y="8893296"/>
            <a:ext cx="3066733" cy="469690"/>
          </a:xfrm>
          <a:prstGeom prst="rect">
            <a:avLst/>
          </a:prstGeom>
        </p:spPr>
        <p:txBody>
          <a:bodyPr spcFirstLastPara="1" wrap="square" lIns="93921" tIns="46948" rIns="93921" bIns="46948" anchor="b" anchorCtr="0">
            <a:noAutofit/>
          </a:bodyPr>
          <a:lstStyle/>
          <a:p>
            <a:pPr algn="r"/>
            <a:fld id="{00000000-1234-1234-1234-123412341234}" type="slidenum">
              <a:rPr lang="en-US"/>
              <a:pPr algn="r"/>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36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209775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27:notes"/>
          <p:cNvSpPr txBox="1">
            <a:spLocks noGrp="1"/>
          </p:cNvSpPr>
          <p:nvPr>
            <p:ph type="body" idx="1"/>
          </p:nvPr>
        </p:nvSpPr>
        <p:spPr>
          <a:xfrm>
            <a:off x="707708" y="4505980"/>
            <a:ext cx="5661660" cy="3686711"/>
          </a:xfrm>
          <a:prstGeom prst="rect">
            <a:avLst/>
          </a:prstGeom>
        </p:spPr>
        <p:txBody>
          <a:bodyPr spcFirstLastPara="1" wrap="square" lIns="93921" tIns="46948" rIns="93921" bIns="46948" anchor="t" anchorCtr="0">
            <a:noAutofit/>
          </a:bodyPr>
          <a:lstStyle/>
          <a:p>
            <a:pPr marL="0" indent="0"/>
            <a:endParaRPr/>
          </a:p>
        </p:txBody>
      </p:sp>
      <p:sp>
        <p:nvSpPr>
          <p:cNvPr id="419" name="Google Shape;419;p27:notes"/>
          <p:cNvSpPr>
            <a:spLocks noGrp="1" noRot="1" noChangeAspect="1"/>
          </p:cNvSpPr>
          <p:nvPr>
            <p:ph type="sldImg" idx="2"/>
          </p:nvPr>
        </p:nvSpPr>
        <p:spPr>
          <a:xfrm>
            <a:off x="728663" y="1169988"/>
            <a:ext cx="5619750" cy="31607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4:notes"/>
          <p:cNvSpPr txBox="1">
            <a:spLocks noGrp="1"/>
          </p:cNvSpPr>
          <p:nvPr>
            <p:ph type="body" idx="1"/>
          </p:nvPr>
        </p:nvSpPr>
        <p:spPr>
          <a:xfrm>
            <a:off x="707708" y="4505980"/>
            <a:ext cx="5661660" cy="3686711"/>
          </a:xfrm>
          <a:prstGeom prst="rect">
            <a:avLst/>
          </a:prstGeom>
        </p:spPr>
        <p:txBody>
          <a:bodyPr spcFirstLastPara="1" wrap="square" lIns="93921" tIns="46948" rIns="93921" bIns="46948" anchor="t" anchorCtr="0">
            <a:noAutofit/>
          </a:bodyPr>
          <a:lstStyle/>
          <a:p>
            <a:pPr marL="0" indent="0"/>
            <a:endParaRPr/>
          </a:p>
        </p:txBody>
      </p:sp>
      <p:sp>
        <p:nvSpPr>
          <p:cNvPr id="149" name="Google Shape;149;p4:notes"/>
          <p:cNvSpPr>
            <a:spLocks noGrp="1" noRot="1" noChangeAspect="1"/>
          </p:cNvSpPr>
          <p:nvPr>
            <p:ph type="sldImg" idx="2"/>
          </p:nvPr>
        </p:nvSpPr>
        <p:spPr>
          <a:xfrm>
            <a:off x="728663" y="1169988"/>
            <a:ext cx="5619750" cy="31607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5:notes"/>
          <p:cNvSpPr txBox="1">
            <a:spLocks noGrp="1"/>
          </p:cNvSpPr>
          <p:nvPr>
            <p:ph type="body" idx="1"/>
          </p:nvPr>
        </p:nvSpPr>
        <p:spPr>
          <a:xfrm>
            <a:off x="707708" y="4505980"/>
            <a:ext cx="5661660" cy="3686711"/>
          </a:xfrm>
          <a:prstGeom prst="rect">
            <a:avLst/>
          </a:prstGeom>
        </p:spPr>
        <p:txBody>
          <a:bodyPr spcFirstLastPara="1" wrap="square" lIns="93921" tIns="46948" rIns="93921" bIns="46948" anchor="t" anchorCtr="0">
            <a:noAutofit/>
          </a:bodyPr>
          <a:lstStyle/>
          <a:p>
            <a:pPr marL="0" indent="0"/>
            <a:endParaRPr dirty="0"/>
          </a:p>
        </p:txBody>
      </p:sp>
      <p:sp>
        <p:nvSpPr>
          <p:cNvPr id="156" name="Google Shape;156;p5:notes"/>
          <p:cNvSpPr>
            <a:spLocks noGrp="1" noRot="1" noChangeAspect="1"/>
          </p:cNvSpPr>
          <p:nvPr>
            <p:ph type="sldImg" idx="2"/>
          </p:nvPr>
        </p:nvSpPr>
        <p:spPr>
          <a:xfrm>
            <a:off x="728663" y="1169988"/>
            <a:ext cx="5619750" cy="31607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6:notes"/>
          <p:cNvSpPr>
            <a:spLocks noGrp="1" noRot="1" noChangeAspect="1"/>
          </p:cNvSpPr>
          <p:nvPr>
            <p:ph type="sldImg" idx="2"/>
          </p:nvPr>
        </p:nvSpPr>
        <p:spPr>
          <a:xfrm>
            <a:off x="728663" y="1169988"/>
            <a:ext cx="5619750"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6:notes"/>
          <p:cNvSpPr txBox="1">
            <a:spLocks noGrp="1"/>
          </p:cNvSpPr>
          <p:nvPr>
            <p:ph type="body" idx="1"/>
          </p:nvPr>
        </p:nvSpPr>
        <p:spPr>
          <a:xfrm>
            <a:off x="707708" y="4505980"/>
            <a:ext cx="5661660" cy="3686711"/>
          </a:xfrm>
          <a:prstGeom prst="rect">
            <a:avLst/>
          </a:prstGeom>
          <a:noFill/>
          <a:ln>
            <a:noFill/>
          </a:ln>
        </p:spPr>
        <p:txBody>
          <a:bodyPr spcFirstLastPara="1" wrap="square" lIns="93921" tIns="46948" rIns="93921" bIns="46948" anchor="t" anchorCtr="0">
            <a:noAutofit/>
          </a:bodyPr>
          <a:lstStyle/>
          <a:p>
            <a:pPr marL="0" indent="0"/>
            <a:endParaRPr/>
          </a:p>
        </p:txBody>
      </p:sp>
      <p:sp>
        <p:nvSpPr>
          <p:cNvPr id="164" name="Google Shape;164;p6:notes"/>
          <p:cNvSpPr txBox="1">
            <a:spLocks noGrp="1"/>
          </p:cNvSpPr>
          <p:nvPr>
            <p:ph type="sldNum" idx="12"/>
          </p:nvPr>
        </p:nvSpPr>
        <p:spPr>
          <a:xfrm>
            <a:off x="4008705" y="8893297"/>
            <a:ext cx="3066733" cy="469779"/>
          </a:xfrm>
          <a:prstGeom prst="rect">
            <a:avLst/>
          </a:prstGeom>
          <a:noFill/>
          <a:ln>
            <a:noFill/>
          </a:ln>
        </p:spPr>
        <p:txBody>
          <a:bodyPr spcFirstLastPara="1" wrap="square" lIns="93921" tIns="46948" rIns="93921" bIns="46948" anchor="b" anchorCtr="0">
            <a:noAutofit/>
          </a:bodyPr>
          <a:lstStyle/>
          <a:p>
            <a:pPr algn="r"/>
            <a:fld id="{00000000-1234-1234-1234-123412341234}" type="slidenum">
              <a:rPr lang="en-US"/>
              <a:pPr algn="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ccb4d1ef25_0_7:notes"/>
          <p:cNvSpPr>
            <a:spLocks noGrp="1" noRot="1" noChangeAspect="1"/>
          </p:cNvSpPr>
          <p:nvPr>
            <p:ph type="sldImg" idx="2"/>
          </p:nvPr>
        </p:nvSpPr>
        <p:spPr>
          <a:xfrm>
            <a:off x="728663" y="1169988"/>
            <a:ext cx="5619750"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gccb4d1ef25_0_7:notes"/>
          <p:cNvSpPr txBox="1">
            <a:spLocks noGrp="1"/>
          </p:cNvSpPr>
          <p:nvPr>
            <p:ph type="body" idx="1"/>
          </p:nvPr>
        </p:nvSpPr>
        <p:spPr>
          <a:xfrm>
            <a:off x="707708" y="4505980"/>
            <a:ext cx="5661660" cy="3686864"/>
          </a:xfrm>
          <a:prstGeom prst="rect">
            <a:avLst/>
          </a:prstGeom>
          <a:noFill/>
          <a:ln>
            <a:noFill/>
          </a:ln>
        </p:spPr>
        <p:txBody>
          <a:bodyPr spcFirstLastPara="1" wrap="square" lIns="93921" tIns="46948" rIns="93921" bIns="46948" anchor="t" anchorCtr="0">
            <a:noAutofit/>
          </a:bodyPr>
          <a:lstStyle/>
          <a:p>
            <a:pPr marL="0" indent="0"/>
            <a:endParaRPr/>
          </a:p>
        </p:txBody>
      </p:sp>
      <p:sp>
        <p:nvSpPr>
          <p:cNvPr id="172" name="Google Shape;172;gccb4d1ef25_0_7:notes"/>
          <p:cNvSpPr txBox="1">
            <a:spLocks noGrp="1"/>
          </p:cNvSpPr>
          <p:nvPr>
            <p:ph type="sldNum" idx="12"/>
          </p:nvPr>
        </p:nvSpPr>
        <p:spPr>
          <a:xfrm>
            <a:off x="4008705" y="8893296"/>
            <a:ext cx="3066733" cy="469690"/>
          </a:xfrm>
          <a:prstGeom prst="rect">
            <a:avLst/>
          </a:prstGeom>
          <a:noFill/>
          <a:ln>
            <a:noFill/>
          </a:ln>
        </p:spPr>
        <p:txBody>
          <a:bodyPr spcFirstLastPara="1" wrap="square" lIns="93921" tIns="46948" rIns="93921" bIns="46948" anchor="b" anchorCtr="0">
            <a:noAutofit/>
          </a:bodyPr>
          <a:lstStyle/>
          <a:p>
            <a:pPr algn="r"/>
            <a:fld id="{00000000-1234-1234-1234-123412341234}" type="slidenum">
              <a:rPr lang="en-US"/>
              <a:pPr algn="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7:notes"/>
          <p:cNvSpPr>
            <a:spLocks noGrp="1" noRot="1" noChangeAspect="1"/>
          </p:cNvSpPr>
          <p:nvPr>
            <p:ph type="sldImg" idx="2"/>
          </p:nvPr>
        </p:nvSpPr>
        <p:spPr>
          <a:xfrm>
            <a:off x="728663" y="1169988"/>
            <a:ext cx="5619750"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7:notes"/>
          <p:cNvSpPr txBox="1">
            <a:spLocks noGrp="1"/>
          </p:cNvSpPr>
          <p:nvPr>
            <p:ph type="body" idx="1"/>
          </p:nvPr>
        </p:nvSpPr>
        <p:spPr>
          <a:xfrm>
            <a:off x="707708" y="4505980"/>
            <a:ext cx="5661660" cy="3686711"/>
          </a:xfrm>
          <a:prstGeom prst="rect">
            <a:avLst/>
          </a:prstGeom>
          <a:noFill/>
          <a:ln>
            <a:noFill/>
          </a:ln>
        </p:spPr>
        <p:txBody>
          <a:bodyPr spcFirstLastPara="1" wrap="square" lIns="93921" tIns="46948" rIns="93921" bIns="46948" anchor="t" anchorCtr="0">
            <a:noAutofit/>
          </a:bodyPr>
          <a:lstStyle/>
          <a:p>
            <a:pPr marL="0" indent="0"/>
            <a:r>
              <a:rPr lang="en-US"/>
              <a:t>This is an example of the portions of the Upper Secondary rubric you might use with teachers for holistic scoring. Note that this is specific to a task/level and is not the entire common rubric for upper secondary, but rather an abbreviated version with the task specific dimension that corresponds to a specific task that students have completed. </a:t>
            </a:r>
            <a:endParaRPr/>
          </a:p>
        </p:txBody>
      </p:sp>
      <p:sp>
        <p:nvSpPr>
          <p:cNvPr id="180" name="Google Shape;180;p7:notes"/>
          <p:cNvSpPr txBox="1">
            <a:spLocks noGrp="1"/>
          </p:cNvSpPr>
          <p:nvPr>
            <p:ph type="sldNum" idx="12"/>
          </p:nvPr>
        </p:nvSpPr>
        <p:spPr>
          <a:xfrm>
            <a:off x="4008705" y="8893297"/>
            <a:ext cx="3066733" cy="469779"/>
          </a:xfrm>
          <a:prstGeom prst="rect">
            <a:avLst/>
          </a:prstGeom>
          <a:noFill/>
          <a:ln>
            <a:noFill/>
          </a:ln>
        </p:spPr>
        <p:txBody>
          <a:bodyPr spcFirstLastPara="1" wrap="square" lIns="93921" tIns="46948" rIns="93921" bIns="46948" anchor="b" anchorCtr="0">
            <a:noAutofit/>
          </a:bodyPr>
          <a:lstStyle/>
          <a:p>
            <a:pPr algn="r"/>
            <a:fld id="{00000000-1234-1234-1234-123412341234}" type="slidenum">
              <a:rPr lang="en-US"/>
              <a:pPr algn="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8:notes"/>
          <p:cNvSpPr>
            <a:spLocks noGrp="1" noRot="1" noChangeAspect="1"/>
          </p:cNvSpPr>
          <p:nvPr>
            <p:ph type="sldImg" idx="2"/>
          </p:nvPr>
        </p:nvSpPr>
        <p:spPr>
          <a:xfrm>
            <a:off x="728663" y="1169988"/>
            <a:ext cx="5619750"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8:notes"/>
          <p:cNvSpPr txBox="1">
            <a:spLocks noGrp="1"/>
          </p:cNvSpPr>
          <p:nvPr>
            <p:ph type="body" idx="1"/>
          </p:nvPr>
        </p:nvSpPr>
        <p:spPr>
          <a:xfrm>
            <a:off x="707708" y="4505980"/>
            <a:ext cx="5661660" cy="3686711"/>
          </a:xfrm>
          <a:prstGeom prst="rect">
            <a:avLst/>
          </a:prstGeom>
          <a:noFill/>
          <a:ln>
            <a:noFill/>
          </a:ln>
        </p:spPr>
        <p:txBody>
          <a:bodyPr spcFirstLastPara="1" wrap="square" lIns="93921" tIns="46948" rIns="93921" bIns="46948" anchor="t" anchorCtr="0">
            <a:noAutofit/>
          </a:bodyPr>
          <a:lstStyle/>
          <a:p>
            <a:pPr marL="0" indent="0"/>
            <a:endParaRPr/>
          </a:p>
        </p:txBody>
      </p:sp>
      <p:sp>
        <p:nvSpPr>
          <p:cNvPr id="188" name="Google Shape;188;p8:notes"/>
          <p:cNvSpPr txBox="1">
            <a:spLocks noGrp="1"/>
          </p:cNvSpPr>
          <p:nvPr>
            <p:ph type="sldNum" idx="12"/>
          </p:nvPr>
        </p:nvSpPr>
        <p:spPr>
          <a:xfrm>
            <a:off x="4008705" y="8893297"/>
            <a:ext cx="3066733" cy="469779"/>
          </a:xfrm>
          <a:prstGeom prst="rect">
            <a:avLst/>
          </a:prstGeom>
          <a:noFill/>
          <a:ln>
            <a:noFill/>
          </a:ln>
        </p:spPr>
        <p:txBody>
          <a:bodyPr spcFirstLastPara="1" wrap="square" lIns="93921" tIns="46948" rIns="93921" bIns="46948" anchor="b" anchorCtr="0">
            <a:noAutofit/>
          </a:bodyPr>
          <a:lstStyle/>
          <a:p>
            <a:pPr algn="r"/>
            <a:fld id="{00000000-1234-1234-1234-123412341234}" type="slidenum">
              <a:rPr lang="en-US"/>
              <a:pPr algn="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2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Tahoma"/>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760"/>
              <a:buNone/>
              <a:defRPr sz="2400"/>
            </a:lvl1pPr>
            <a:lvl2pPr lvl="1" algn="ctr">
              <a:lnSpc>
                <a:spcPct val="90000"/>
              </a:lnSpc>
              <a:spcBef>
                <a:spcPts val="500"/>
              </a:spcBef>
              <a:spcAft>
                <a:spcPts val="0"/>
              </a:spcAft>
              <a:buSzPts val="2300"/>
              <a:buNone/>
              <a:defRPr sz="2000"/>
            </a:lvl2pPr>
            <a:lvl3pPr lvl="2" algn="ctr">
              <a:lnSpc>
                <a:spcPct val="90000"/>
              </a:lnSpc>
              <a:spcBef>
                <a:spcPts val="500"/>
              </a:spcBef>
              <a:spcAft>
                <a:spcPts val="0"/>
              </a:spcAft>
              <a:buSzPts val="2070"/>
              <a:buNone/>
              <a:defRPr sz="1800"/>
            </a:lvl3pPr>
            <a:lvl4pPr lvl="3" algn="ctr">
              <a:lnSpc>
                <a:spcPct val="90000"/>
              </a:lnSpc>
              <a:spcBef>
                <a:spcPts val="500"/>
              </a:spcBef>
              <a:spcAft>
                <a:spcPts val="0"/>
              </a:spcAft>
              <a:buSzPts val="1840"/>
              <a:buNone/>
              <a:defRPr sz="1600"/>
            </a:lvl4pPr>
            <a:lvl5pPr lvl="4" algn="ctr">
              <a:lnSpc>
                <a:spcPct val="90000"/>
              </a:lnSpc>
              <a:spcBef>
                <a:spcPts val="500"/>
              </a:spcBef>
              <a:spcAft>
                <a:spcPts val="0"/>
              </a:spcAft>
              <a:buSzPts val="184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1" name="Google Shape;21;p29"/>
          <p:cNvSpPr txBox="1">
            <a:spLocks noGrp="1"/>
          </p:cNvSpPr>
          <p:nvPr>
            <p:ph type="sldNum" idx="12"/>
          </p:nvPr>
        </p:nvSpPr>
        <p:spPr>
          <a:xfrm>
            <a:off x="7712763" y="6356348"/>
            <a:ext cx="818323"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1"/>
        <p:cNvGrpSpPr/>
        <p:nvPr/>
      </p:nvGrpSpPr>
      <p:grpSpPr>
        <a:xfrm>
          <a:off x="0" y="0"/>
          <a:ext cx="0" cy="0"/>
          <a:chOff x="0" y="0"/>
          <a:chExt cx="0" cy="0"/>
        </a:xfrm>
      </p:grpSpPr>
      <p:sp>
        <p:nvSpPr>
          <p:cNvPr id="72" name="Google Shape;72;p38"/>
          <p:cNvSpPr txBox="1">
            <a:spLocks noGrp="1"/>
          </p:cNvSpPr>
          <p:nvPr>
            <p:ph type="title"/>
          </p:nvPr>
        </p:nvSpPr>
        <p:spPr>
          <a:xfrm>
            <a:off x="500269" y="209550"/>
            <a:ext cx="11201401" cy="94475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38"/>
          <p:cNvSpPr txBox="1">
            <a:spLocks noGrp="1"/>
          </p:cNvSpPr>
          <p:nvPr>
            <p:ph type="body" idx="1"/>
          </p:nvPr>
        </p:nvSpPr>
        <p:spPr>
          <a:xfrm rot="5400000">
            <a:off x="3917260" y="-1783660"/>
            <a:ext cx="4705350" cy="10863470"/>
          </a:xfrm>
          <a:prstGeom prst="rect">
            <a:avLst/>
          </a:prstGeom>
          <a:noFill/>
          <a:ln>
            <a:noFill/>
          </a:ln>
        </p:spPr>
        <p:txBody>
          <a:bodyPr spcFirstLastPara="1" wrap="square" lIns="91425" tIns="45700" rIns="91425" bIns="45700" anchor="t" anchorCtr="0">
            <a:normAutofit/>
          </a:bodyPr>
          <a:lstStyle>
            <a:lvl1pPr marL="457200" lvl="0" indent="-360045" algn="l">
              <a:lnSpc>
                <a:spcPct val="90000"/>
              </a:lnSpc>
              <a:spcBef>
                <a:spcPts val="1000"/>
              </a:spcBef>
              <a:spcAft>
                <a:spcPts val="0"/>
              </a:spcAft>
              <a:buSzPts val="2070"/>
              <a:buChar char="•"/>
              <a:defRPr/>
            </a:lvl1pPr>
            <a:lvl2pPr marL="914400" lvl="1" indent="-360044" algn="l">
              <a:lnSpc>
                <a:spcPct val="90000"/>
              </a:lnSpc>
              <a:spcBef>
                <a:spcPts val="500"/>
              </a:spcBef>
              <a:spcAft>
                <a:spcPts val="0"/>
              </a:spcAft>
              <a:buSzPts val="2070"/>
              <a:buChar char="•"/>
              <a:defRPr/>
            </a:lvl2pPr>
            <a:lvl3pPr marL="1371600" lvl="2" indent="-360044" algn="l">
              <a:lnSpc>
                <a:spcPct val="90000"/>
              </a:lnSpc>
              <a:spcBef>
                <a:spcPts val="500"/>
              </a:spcBef>
              <a:spcAft>
                <a:spcPts val="0"/>
              </a:spcAft>
              <a:buSzPts val="2070"/>
              <a:buChar char="•"/>
              <a:defRPr/>
            </a:lvl3pPr>
            <a:lvl4pPr marL="1828800" lvl="3" indent="-360044" algn="l">
              <a:lnSpc>
                <a:spcPct val="90000"/>
              </a:lnSpc>
              <a:spcBef>
                <a:spcPts val="500"/>
              </a:spcBef>
              <a:spcAft>
                <a:spcPts val="0"/>
              </a:spcAft>
              <a:buSzPts val="2070"/>
              <a:buChar char="•"/>
              <a:defRPr/>
            </a:lvl4pPr>
            <a:lvl5pPr marL="2286000" lvl="4" indent="-360045" algn="l">
              <a:lnSpc>
                <a:spcPct val="90000"/>
              </a:lnSpc>
              <a:spcBef>
                <a:spcPts val="500"/>
              </a:spcBef>
              <a:spcAft>
                <a:spcPts val="0"/>
              </a:spcAft>
              <a:buSzPts val="207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38"/>
          <p:cNvSpPr txBox="1">
            <a:spLocks noGrp="1"/>
          </p:cNvSpPr>
          <p:nvPr>
            <p:ph type="dt" idx="10"/>
          </p:nvPr>
        </p:nvSpPr>
        <p:spPr>
          <a:xfrm>
            <a:off x="293203" y="6199669"/>
            <a:ext cx="5774635" cy="67848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38"/>
          <p:cNvSpPr txBox="1">
            <a:spLocks noGrp="1"/>
          </p:cNvSpPr>
          <p:nvPr>
            <p:ph type="sldNum" idx="12"/>
          </p:nvPr>
        </p:nvSpPr>
        <p:spPr>
          <a:xfrm>
            <a:off x="7712763" y="6356348"/>
            <a:ext cx="818323"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7"/>
        <p:cNvGrpSpPr/>
        <p:nvPr/>
      </p:nvGrpSpPr>
      <p:grpSpPr>
        <a:xfrm>
          <a:off x="0" y="0"/>
          <a:ext cx="0" cy="0"/>
          <a:chOff x="0" y="0"/>
          <a:chExt cx="0" cy="0"/>
        </a:xfrm>
      </p:grpSpPr>
      <p:sp>
        <p:nvSpPr>
          <p:cNvPr id="78" name="Google Shape;78;p3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3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60045" algn="l">
              <a:lnSpc>
                <a:spcPct val="90000"/>
              </a:lnSpc>
              <a:spcBef>
                <a:spcPts val="1000"/>
              </a:spcBef>
              <a:spcAft>
                <a:spcPts val="0"/>
              </a:spcAft>
              <a:buSzPts val="2070"/>
              <a:buChar char="•"/>
              <a:defRPr/>
            </a:lvl1pPr>
            <a:lvl2pPr marL="914400" lvl="1" indent="-360044" algn="l">
              <a:lnSpc>
                <a:spcPct val="90000"/>
              </a:lnSpc>
              <a:spcBef>
                <a:spcPts val="500"/>
              </a:spcBef>
              <a:spcAft>
                <a:spcPts val="0"/>
              </a:spcAft>
              <a:buSzPts val="2070"/>
              <a:buChar char="•"/>
              <a:defRPr/>
            </a:lvl2pPr>
            <a:lvl3pPr marL="1371600" lvl="2" indent="-360044" algn="l">
              <a:lnSpc>
                <a:spcPct val="90000"/>
              </a:lnSpc>
              <a:spcBef>
                <a:spcPts val="500"/>
              </a:spcBef>
              <a:spcAft>
                <a:spcPts val="0"/>
              </a:spcAft>
              <a:buSzPts val="2070"/>
              <a:buChar char="•"/>
              <a:defRPr/>
            </a:lvl3pPr>
            <a:lvl4pPr marL="1828800" lvl="3" indent="-360044" algn="l">
              <a:lnSpc>
                <a:spcPct val="90000"/>
              </a:lnSpc>
              <a:spcBef>
                <a:spcPts val="500"/>
              </a:spcBef>
              <a:spcAft>
                <a:spcPts val="0"/>
              </a:spcAft>
              <a:buSzPts val="2070"/>
              <a:buChar char="•"/>
              <a:defRPr/>
            </a:lvl4pPr>
            <a:lvl5pPr marL="2286000" lvl="4" indent="-360045" algn="l">
              <a:lnSpc>
                <a:spcPct val="90000"/>
              </a:lnSpc>
              <a:spcBef>
                <a:spcPts val="500"/>
              </a:spcBef>
              <a:spcAft>
                <a:spcPts val="0"/>
              </a:spcAft>
              <a:buSzPts val="207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39"/>
          <p:cNvSpPr txBox="1">
            <a:spLocks noGrp="1"/>
          </p:cNvSpPr>
          <p:nvPr>
            <p:ph type="dt" idx="10"/>
          </p:nvPr>
        </p:nvSpPr>
        <p:spPr>
          <a:xfrm>
            <a:off x="293203" y="6199669"/>
            <a:ext cx="5774635" cy="67848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1" name="Google Shape;8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39"/>
          <p:cNvSpPr txBox="1">
            <a:spLocks noGrp="1"/>
          </p:cNvSpPr>
          <p:nvPr>
            <p:ph type="sldNum" idx="12"/>
          </p:nvPr>
        </p:nvSpPr>
        <p:spPr>
          <a:xfrm>
            <a:off x="7712763" y="6356348"/>
            <a:ext cx="818323"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7"/>
        <p:cNvGrpSpPr/>
        <p:nvPr/>
      </p:nvGrpSpPr>
      <p:grpSpPr>
        <a:xfrm>
          <a:off x="0" y="0"/>
          <a:ext cx="0" cy="0"/>
          <a:chOff x="0" y="0"/>
          <a:chExt cx="0" cy="0"/>
        </a:xfrm>
      </p:grpSpPr>
      <p:sp>
        <p:nvSpPr>
          <p:cNvPr id="88" name="Google Shape;88;gca99ebe265_0_159"/>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normAutofit/>
          </a:bodyPr>
          <a:lstStyle>
            <a:lvl1pPr lvl="0" algn="ctr" rtl="0">
              <a:spcBef>
                <a:spcPts val="0"/>
              </a:spcBef>
              <a:spcAft>
                <a:spcPts val="0"/>
              </a:spcAft>
              <a:buSzPts val="6900"/>
              <a:buNone/>
              <a:defRPr sz="6900"/>
            </a:lvl1pPr>
            <a:lvl2pPr lvl="1" algn="ctr" rtl="0">
              <a:spcBef>
                <a:spcPts val="0"/>
              </a:spcBef>
              <a:spcAft>
                <a:spcPts val="0"/>
              </a:spcAft>
              <a:buSzPts val="6900"/>
              <a:buNone/>
              <a:defRPr sz="6900"/>
            </a:lvl2pPr>
            <a:lvl3pPr lvl="2" algn="ctr" rtl="0">
              <a:spcBef>
                <a:spcPts val="0"/>
              </a:spcBef>
              <a:spcAft>
                <a:spcPts val="0"/>
              </a:spcAft>
              <a:buSzPts val="6900"/>
              <a:buNone/>
              <a:defRPr sz="6900"/>
            </a:lvl3pPr>
            <a:lvl4pPr lvl="3" algn="ctr" rtl="0">
              <a:spcBef>
                <a:spcPts val="0"/>
              </a:spcBef>
              <a:spcAft>
                <a:spcPts val="0"/>
              </a:spcAft>
              <a:buSzPts val="6900"/>
              <a:buNone/>
              <a:defRPr sz="6900"/>
            </a:lvl4pPr>
            <a:lvl5pPr lvl="4" algn="ctr" rtl="0">
              <a:spcBef>
                <a:spcPts val="0"/>
              </a:spcBef>
              <a:spcAft>
                <a:spcPts val="0"/>
              </a:spcAft>
              <a:buSzPts val="6900"/>
              <a:buNone/>
              <a:defRPr sz="6900"/>
            </a:lvl5pPr>
            <a:lvl6pPr lvl="5" algn="ctr" rtl="0">
              <a:spcBef>
                <a:spcPts val="0"/>
              </a:spcBef>
              <a:spcAft>
                <a:spcPts val="0"/>
              </a:spcAft>
              <a:buSzPts val="6900"/>
              <a:buNone/>
              <a:defRPr sz="6900"/>
            </a:lvl6pPr>
            <a:lvl7pPr lvl="6" algn="ctr" rtl="0">
              <a:spcBef>
                <a:spcPts val="0"/>
              </a:spcBef>
              <a:spcAft>
                <a:spcPts val="0"/>
              </a:spcAft>
              <a:buSzPts val="6900"/>
              <a:buNone/>
              <a:defRPr sz="6900"/>
            </a:lvl7pPr>
            <a:lvl8pPr lvl="7" algn="ctr" rtl="0">
              <a:spcBef>
                <a:spcPts val="0"/>
              </a:spcBef>
              <a:spcAft>
                <a:spcPts val="0"/>
              </a:spcAft>
              <a:buSzPts val="6900"/>
              <a:buNone/>
              <a:defRPr sz="6900"/>
            </a:lvl8pPr>
            <a:lvl9pPr lvl="8" algn="ctr" rtl="0">
              <a:spcBef>
                <a:spcPts val="0"/>
              </a:spcBef>
              <a:spcAft>
                <a:spcPts val="0"/>
              </a:spcAft>
              <a:buSzPts val="6900"/>
              <a:buNone/>
              <a:defRPr sz="6900"/>
            </a:lvl9pPr>
          </a:lstStyle>
          <a:p>
            <a:endParaRPr/>
          </a:p>
        </p:txBody>
      </p:sp>
      <p:sp>
        <p:nvSpPr>
          <p:cNvPr id="89" name="Google Shape;89;gca99ebe265_0_159"/>
          <p:cNvSpPr txBox="1">
            <a:spLocks noGrp="1"/>
          </p:cNvSpPr>
          <p:nvPr>
            <p:ph type="subTitle" idx="1"/>
          </p:nvPr>
        </p:nvSpPr>
        <p:spPr>
          <a:xfrm>
            <a:off x="415600" y="3778833"/>
            <a:ext cx="11360700" cy="1056900"/>
          </a:xfrm>
          <a:prstGeom prst="rect">
            <a:avLst/>
          </a:prstGeom>
        </p:spPr>
        <p:txBody>
          <a:bodyPr spcFirstLastPara="1" wrap="square" lIns="121900" tIns="121900" rIns="121900" bIns="121900" anchor="t" anchorCtr="0">
            <a:normAutofit/>
          </a:bodyPr>
          <a:lstStyle>
            <a:lvl1pPr lvl="0" algn="ctr" rtl="0">
              <a:lnSpc>
                <a:spcPct val="100000"/>
              </a:lnSpc>
              <a:spcBef>
                <a:spcPts val="0"/>
              </a:spcBef>
              <a:spcAft>
                <a:spcPts val="0"/>
              </a:spcAft>
              <a:buSzPts val="3700"/>
              <a:buNone/>
              <a:defRPr sz="3700"/>
            </a:lvl1pPr>
            <a:lvl2pPr lvl="1" algn="ctr" rtl="0">
              <a:lnSpc>
                <a:spcPct val="100000"/>
              </a:lnSpc>
              <a:spcBef>
                <a:spcPts val="0"/>
              </a:spcBef>
              <a:spcAft>
                <a:spcPts val="0"/>
              </a:spcAft>
              <a:buSzPts val="3700"/>
              <a:buNone/>
              <a:defRPr sz="3700"/>
            </a:lvl2pPr>
            <a:lvl3pPr lvl="2" algn="ctr" rtl="0">
              <a:lnSpc>
                <a:spcPct val="100000"/>
              </a:lnSpc>
              <a:spcBef>
                <a:spcPts val="0"/>
              </a:spcBef>
              <a:spcAft>
                <a:spcPts val="0"/>
              </a:spcAft>
              <a:buSzPts val="3700"/>
              <a:buNone/>
              <a:defRPr sz="3700"/>
            </a:lvl3pPr>
            <a:lvl4pPr lvl="3" algn="ctr" rtl="0">
              <a:lnSpc>
                <a:spcPct val="100000"/>
              </a:lnSpc>
              <a:spcBef>
                <a:spcPts val="0"/>
              </a:spcBef>
              <a:spcAft>
                <a:spcPts val="0"/>
              </a:spcAft>
              <a:buSzPts val="3700"/>
              <a:buNone/>
              <a:defRPr sz="3700"/>
            </a:lvl4pPr>
            <a:lvl5pPr lvl="4" algn="ctr" rtl="0">
              <a:lnSpc>
                <a:spcPct val="100000"/>
              </a:lnSpc>
              <a:spcBef>
                <a:spcPts val="0"/>
              </a:spcBef>
              <a:spcAft>
                <a:spcPts val="0"/>
              </a:spcAft>
              <a:buSzPts val="3700"/>
              <a:buNone/>
              <a:defRPr sz="3700"/>
            </a:lvl5pPr>
            <a:lvl6pPr lvl="5" algn="ctr" rtl="0">
              <a:lnSpc>
                <a:spcPct val="100000"/>
              </a:lnSpc>
              <a:spcBef>
                <a:spcPts val="0"/>
              </a:spcBef>
              <a:spcAft>
                <a:spcPts val="0"/>
              </a:spcAft>
              <a:buSzPts val="3700"/>
              <a:buNone/>
              <a:defRPr sz="3700"/>
            </a:lvl6pPr>
            <a:lvl7pPr lvl="6" algn="ctr" rtl="0">
              <a:lnSpc>
                <a:spcPct val="100000"/>
              </a:lnSpc>
              <a:spcBef>
                <a:spcPts val="0"/>
              </a:spcBef>
              <a:spcAft>
                <a:spcPts val="0"/>
              </a:spcAft>
              <a:buSzPts val="3700"/>
              <a:buNone/>
              <a:defRPr sz="3700"/>
            </a:lvl7pPr>
            <a:lvl8pPr lvl="7" algn="ctr" rtl="0">
              <a:lnSpc>
                <a:spcPct val="100000"/>
              </a:lnSpc>
              <a:spcBef>
                <a:spcPts val="0"/>
              </a:spcBef>
              <a:spcAft>
                <a:spcPts val="0"/>
              </a:spcAft>
              <a:buSzPts val="3700"/>
              <a:buNone/>
              <a:defRPr sz="3700"/>
            </a:lvl8pPr>
            <a:lvl9pPr lvl="8" algn="ctr" rtl="0">
              <a:lnSpc>
                <a:spcPct val="100000"/>
              </a:lnSpc>
              <a:spcBef>
                <a:spcPts val="0"/>
              </a:spcBef>
              <a:spcAft>
                <a:spcPts val="0"/>
              </a:spcAft>
              <a:buSzPts val="3700"/>
              <a:buNone/>
              <a:defRPr sz="3700"/>
            </a:lvl9pPr>
          </a:lstStyle>
          <a:p>
            <a:endParaRPr/>
          </a:p>
        </p:txBody>
      </p:sp>
      <p:sp>
        <p:nvSpPr>
          <p:cNvPr id="90" name="Google Shape;90;gca99ebe265_0_15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1"/>
        <p:cNvGrpSpPr/>
        <p:nvPr/>
      </p:nvGrpSpPr>
      <p:grpSpPr>
        <a:xfrm>
          <a:off x="0" y="0"/>
          <a:ext cx="0" cy="0"/>
          <a:chOff x="0" y="0"/>
          <a:chExt cx="0" cy="0"/>
        </a:xfrm>
      </p:grpSpPr>
      <p:sp>
        <p:nvSpPr>
          <p:cNvPr id="92" name="Google Shape;92;gca99ebe265_0_163"/>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rm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93" name="Google Shape;93;gca99ebe265_0_16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4"/>
        <p:cNvGrpSpPr/>
        <p:nvPr/>
      </p:nvGrpSpPr>
      <p:grpSpPr>
        <a:xfrm>
          <a:off x="0" y="0"/>
          <a:ext cx="0" cy="0"/>
          <a:chOff x="0" y="0"/>
          <a:chExt cx="0" cy="0"/>
        </a:xfrm>
      </p:grpSpPr>
      <p:sp>
        <p:nvSpPr>
          <p:cNvPr id="95" name="Google Shape;95;gca99ebe265_0_166"/>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96" name="Google Shape;96;gca99ebe265_0_166"/>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lvl1pPr marL="457200" lvl="0" indent="-381000" rtl="0">
              <a:spcBef>
                <a:spcPts val="0"/>
              </a:spcBef>
              <a:spcAft>
                <a:spcPts val="0"/>
              </a:spcAft>
              <a:buSzPts val="2400"/>
              <a:buChar char="●"/>
              <a:defRPr/>
            </a:lvl1pPr>
            <a:lvl2pPr marL="914400" lvl="1" indent="-349250" rtl="0">
              <a:spcBef>
                <a:spcPts val="0"/>
              </a:spcBef>
              <a:spcAft>
                <a:spcPts val="0"/>
              </a:spcAft>
              <a:buSzPts val="1900"/>
              <a:buChar char="○"/>
              <a:defRPr/>
            </a:lvl2pPr>
            <a:lvl3pPr marL="1371600" lvl="2" indent="-349250" rtl="0">
              <a:spcBef>
                <a:spcPts val="0"/>
              </a:spcBef>
              <a:spcAft>
                <a:spcPts val="0"/>
              </a:spcAft>
              <a:buSzPts val="1900"/>
              <a:buChar char="■"/>
              <a:defRPr/>
            </a:lvl3pPr>
            <a:lvl4pPr marL="1828800" lvl="3" indent="-349250" rtl="0">
              <a:spcBef>
                <a:spcPts val="0"/>
              </a:spcBef>
              <a:spcAft>
                <a:spcPts val="0"/>
              </a:spcAft>
              <a:buSzPts val="1900"/>
              <a:buChar char="●"/>
              <a:defRPr/>
            </a:lvl4pPr>
            <a:lvl5pPr marL="2286000" lvl="4" indent="-349250" rtl="0">
              <a:spcBef>
                <a:spcPts val="0"/>
              </a:spcBef>
              <a:spcAft>
                <a:spcPts val="0"/>
              </a:spcAft>
              <a:buSzPts val="1900"/>
              <a:buChar char="○"/>
              <a:defRPr/>
            </a:lvl5pPr>
            <a:lvl6pPr marL="2743200" lvl="5" indent="-349250" rtl="0">
              <a:spcBef>
                <a:spcPts val="0"/>
              </a:spcBef>
              <a:spcAft>
                <a:spcPts val="0"/>
              </a:spcAft>
              <a:buSzPts val="1900"/>
              <a:buChar char="■"/>
              <a:defRPr/>
            </a:lvl6pPr>
            <a:lvl7pPr marL="3200400" lvl="6" indent="-349250" rtl="0">
              <a:spcBef>
                <a:spcPts val="0"/>
              </a:spcBef>
              <a:spcAft>
                <a:spcPts val="0"/>
              </a:spcAft>
              <a:buSzPts val="1900"/>
              <a:buChar char="●"/>
              <a:defRPr/>
            </a:lvl7pPr>
            <a:lvl8pPr marL="3657600" lvl="7" indent="-349250" rtl="0">
              <a:spcBef>
                <a:spcPts val="0"/>
              </a:spcBef>
              <a:spcAft>
                <a:spcPts val="0"/>
              </a:spcAft>
              <a:buSzPts val="1900"/>
              <a:buChar char="○"/>
              <a:defRPr/>
            </a:lvl8pPr>
            <a:lvl9pPr marL="4114800" lvl="8" indent="-349250" rtl="0">
              <a:spcBef>
                <a:spcPts val="0"/>
              </a:spcBef>
              <a:spcAft>
                <a:spcPts val="0"/>
              </a:spcAft>
              <a:buSzPts val="1900"/>
              <a:buChar char="■"/>
              <a:defRPr/>
            </a:lvl9pPr>
          </a:lstStyle>
          <a:p>
            <a:endParaRPr/>
          </a:p>
        </p:txBody>
      </p:sp>
      <p:sp>
        <p:nvSpPr>
          <p:cNvPr id="97" name="Google Shape;97;gca99ebe265_0_16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8"/>
        <p:cNvGrpSpPr/>
        <p:nvPr/>
      </p:nvGrpSpPr>
      <p:grpSpPr>
        <a:xfrm>
          <a:off x="0" y="0"/>
          <a:ext cx="0" cy="0"/>
          <a:chOff x="0" y="0"/>
          <a:chExt cx="0" cy="0"/>
        </a:xfrm>
      </p:grpSpPr>
      <p:sp>
        <p:nvSpPr>
          <p:cNvPr id="99" name="Google Shape;99;gca99ebe265_0_170"/>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00" name="Google Shape;100;gca99ebe265_0_170"/>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rmAutofit/>
          </a:bodyPr>
          <a:lstStyle>
            <a:lvl1pPr marL="457200" lvl="0" indent="-349250" rtl="0">
              <a:spcBef>
                <a:spcPts val="0"/>
              </a:spcBef>
              <a:spcAft>
                <a:spcPts val="0"/>
              </a:spcAft>
              <a:buSzPts val="1900"/>
              <a:buChar char="●"/>
              <a:defRPr sz="19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101" name="Google Shape;101;gca99ebe265_0_170"/>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rmAutofit/>
          </a:bodyPr>
          <a:lstStyle>
            <a:lvl1pPr marL="457200" lvl="0" indent="-349250" rtl="0">
              <a:spcBef>
                <a:spcPts val="0"/>
              </a:spcBef>
              <a:spcAft>
                <a:spcPts val="0"/>
              </a:spcAft>
              <a:buSzPts val="1900"/>
              <a:buChar char="●"/>
              <a:defRPr sz="19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102" name="Google Shape;102;gca99ebe265_0_17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3"/>
        <p:cNvGrpSpPr/>
        <p:nvPr/>
      </p:nvGrpSpPr>
      <p:grpSpPr>
        <a:xfrm>
          <a:off x="0" y="0"/>
          <a:ext cx="0" cy="0"/>
          <a:chOff x="0" y="0"/>
          <a:chExt cx="0" cy="0"/>
        </a:xfrm>
      </p:grpSpPr>
      <p:sp>
        <p:nvSpPr>
          <p:cNvPr id="104" name="Google Shape;104;gca99ebe265_0_175"/>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05" name="Google Shape;105;gca99ebe265_0_17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6"/>
        <p:cNvGrpSpPr/>
        <p:nvPr/>
      </p:nvGrpSpPr>
      <p:grpSpPr>
        <a:xfrm>
          <a:off x="0" y="0"/>
          <a:ext cx="0" cy="0"/>
          <a:chOff x="0" y="0"/>
          <a:chExt cx="0" cy="0"/>
        </a:xfrm>
      </p:grpSpPr>
      <p:sp>
        <p:nvSpPr>
          <p:cNvPr id="107" name="Google Shape;107;gca99ebe265_0_178"/>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rm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
        <p:nvSpPr>
          <p:cNvPr id="108" name="Google Shape;108;gca99ebe265_0_178"/>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rmAutofit/>
          </a:bodyPr>
          <a:lstStyle>
            <a:lvl1pPr marL="457200" lvl="0" indent="-330200" rtl="0">
              <a:spcBef>
                <a:spcPts val="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109" name="Google Shape;109;gca99ebe265_0_17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10"/>
        <p:cNvGrpSpPr/>
        <p:nvPr/>
      </p:nvGrpSpPr>
      <p:grpSpPr>
        <a:xfrm>
          <a:off x="0" y="0"/>
          <a:ext cx="0" cy="0"/>
          <a:chOff x="0" y="0"/>
          <a:chExt cx="0" cy="0"/>
        </a:xfrm>
      </p:grpSpPr>
      <p:sp>
        <p:nvSpPr>
          <p:cNvPr id="111" name="Google Shape;111;gca99ebe265_0_182"/>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normAutofit/>
          </a:bodyPr>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a:endParaRPr/>
          </a:p>
        </p:txBody>
      </p:sp>
      <p:sp>
        <p:nvSpPr>
          <p:cNvPr id="112" name="Google Shape;112;gca99ebe265_0_18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3"/>
        <p:cNvGrpSpPr/>
        <p:nvPr/>
      </p:nvGrpSpPr>
      <p:grpSpPr>
        <a:xfrm>
          <a:off x="0" y="0"/>
          <a:ext cx="0" cy="0"/>
          <a:chOff x="0" y="0"/>
          <a:chExt cx="0" cy="0"/>
        </a:xfrm>
      </p:grpSpPr>
      <p:sp>
        <p:nvSpPr>
          <p:cNvPr id="114" name="Google Shape;114;gca99ebe265_0_185"/>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5" name="Google Shape;115;gca99ebe265_0_185"/>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normAutofit/>
          </a:bodyPr>
          <a:lstStyle>
            <a:lvl1pPr lvl="0" algn="ctr" rtl="0">
              <a:spcBef>
                <a:spcPts val="0"/>
              </a:spcBef>
              <a:spcAft>
                <a:spcPts val="0"/>
              </a:spcAft>
              <a:buSzPts val="5600"/>
              <a:buNone/>
              <a:defRPr sz="5600"/>
            </a:lvl1pPr>
            <a:lvl2pPr lvl="1" algn="ctr" rtl="0">
              <a:spcBef>
                <a:spcPts val="0"/>
              </a:spcBef>
              <a:spcAft>
                <a:spcPts val="0"/>
              </a:spcAft>
              <a:buSzPts val="5600"/>
              <a:buNone/>
              <a:defRPr sz="5600"/>
            </a:lvl2pPr>
            <a:lvl3pPr lvl="2" algn="ctr" rtl="0">
              <a:spcBef>
                <a:spcPts val="0"/>
              </a:spcBef>
              <a:spcAft>
                <a:spcPts val="0"/>
              </a:spcAft>
              <a:buSzPts val="5600"/>
              <a:buNone/>
              <a:defRPr sz="5600"/>
            </a:lvl3pPr>
            <a:lvl4pPr lvl="3" algn="ctr" rtl="0">
              <a:spcBef>
                <a:spcPts val="0"/>
              </a:spcBef>
              <a:spcAft>
                <a:spcPts val="0"/>
              </a:spcAft>
              <a:buSzPts val="5600"/>
              <a:buNone/>
              <a:defRPr sz="5600"/>
            </a:lvl4pPr>
            <a:lvl5pPr lvl="4" algn="ctr" rtl="0">
              <a:spcBef>
                <a:spcPts val="0"/>
              </a:spcBef>
              <a:spcAft>
                <a:spcPts val="0"/>
              </a:spcAft>
              <a:buSzPts val="5600"/>
              <a:buNone/>
              <a:defRPr sz="5600"/>
            </a:lvl5pPr>
            <a:lvl6pPr lvl="5" algn="ctr" rtl="0">
              <a:spcBef>
                <a:spcPts val="0"/>
              </a:spcBef>
              <a:spcAft>
                <a:spcPts val="0"/>
              </a:spcAft>
              <a:buSzPts val="5600"/>
              <a:buNone/>
              <a:defRPr sz="5600"/>
            </a:lvl6pPr>
            <a:lvl7pPr lvl="6" algn="ctr" rtl="0">
              <a:spcBef>
                <a:spcPts val="0"/>
              </a:spcBef>
              <a:spcAft>
                <a:spcPts val="0"/>
              </a:spcAft>
              <a:buSzPts val="5600"/>
              <a:buNone/>
              <a:defRPr sz="5600"/>
            </a:lvl7pPr>
            <a:lvl8pPr lvl="7" algn="ctr" rtl="0">
              <a:spcBef>
                <a:spcPts val="0"/>
              </a:spcBef>
              <a:spcAft>
                <a:spcPts val="0"/>
              </a:spcAft>
              <a:buSzPts val="5600"/>
              <a:buNone/>
              <a:defRPr sz="5600"/>
            </a:lvl8pPr>
            <a:lvl9pPr lvl="8" algn="ctr" rtl="0">
              <a:spcBef>
                <a:spcPts val="0"/>
              </a:spcBef>
              <a:spcAft>
                <a:spcPts val="0"/>
              </a:spcAft>
              <a:buSzPts val="5600"/>
              <a:buNone/>
              <a:defRPr sz="5600"/>
            </a:lvl9pPr>
          </a:lstStyle>
          <a:p>
            <a:endParaRPr/>
          </a:p>
        </p:txBody>
      </p:sp>
      <p:sp>
        <p:nvSpPr>
          <p:cNvPr id="116" name="Google Shape;116;gca99ebe265_0_185"/>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7" name="Google Shape;117;gca99ebe265_0_185"/>
          <p:cNvSpPr txBox="1">
            <a:spLocks noGrp="1"/>
          </p:cNvSpPr>
          <p:nvPr>
            <p:ph type="body" idx="2"/>
          </p:nvPr>
        </p:nvSpPr>
        <p:spPr>
          <a:xfrm>
            <a:off x="6586000" y="965433"/>
            <a:ext cx="5115900" cy="4926900"/>
          </a:xfrm>
          <a:prstGeom prst="rect">
            <a:avLst/>
          </a:prstGeom>
        </p:spPr>
        <p:txBody>
          <a:bodyPr spcFirstLastPara="1" wrap="square" lIns="121900" tIns="121900" rIns="121900" bIns="121900" anchor="ctr" anchorCtr="0">
            <a:normAutofit/>
          </a:bodyPr>
          <a:lstStyle>
            <a:lvl1pPr marL="457200" lvl="0" indent="-381000" rtl="0">
              <a:spcBef>
                <a:spcPts val="0"/>
              </a:spcBef>
              <a:spcAft>
                <a:spcPts val="0"/>
              </a:spcAft>
              <a:buSzPts val="2400"/>
              <a:buChar char="●"/>
              <a:defRPr/>
            </a:lvl1pPr>
            <a:lvl2pPr marL="914400" lvl="1" indent="-349250" rtl="0">
              <a:spcBef>
                <a:spcPts val="0"/>
              </a:spcBef>
              <a:spcAft>
                <a:spcPts val="0"/>
              </a:spcAft>
              <a:buSzPts val="1900"/>
              <a:buChar char="○"/>
              <a:defRPr/>
            </a:lvl2pPr>
            <a:lvl3pPr marL="1371600" lvl="2" indent="-349250" rtl="0">
              <a:spcBef>
                <a:spcPts val="0"/>
              </a:spcBef>
              <a:spcAft>
                <a:spcPts val="0"/>
              </a:spcAft>
              <a:buSzPts val="1900"/>
              <a:buChar char="■"/>
              <a:defRPr/>
            </a:lvl3pPr>
            <a:lvl4pPr marL="1828800" lvl="3" indent="-349250" rtl="0">
              <a:spcBef>
                <a:spcPts val="0"/>
              </a:spcBef>
              <a:spcAft>
                <a:spcPts val="0"/>
              </a:spcAft>
              <a:buSzPts val="1900"/>
              <a:buChar char="●"/>
              <a:defRPr/>
            </a:lvl4pPr>
            <a:lvl5pPr marL="2286000" lvl="4" indent="-349250" rtl="0">
              <a:spcBef>
                <a:spcPts val="0"/>
              </a:spcBef>
              <a:spcAft>
                <a:spcPts val="0"/>
              </a:spcAft>
              <a:buSzPts val="1900"/>
              <a:buChar char="○"/>
              <a:defRPr/>
            </a:lvl5pPr>
            <a:lvl6pPr marL="2743200" lvl="5" indent="-349250" rtl="0">
              <a:spcBef>
                <a:spcPts val="0"/>
              </a:spcBef>
              <a:spcAft>
                <a:spcPts val="0"/>
              </a:spcAft>
              <a:buSzPts val="1900"/>
              <a:buChar char="■"/>
              <a:defRPr/>
            </a:lvl6pPr>
            <a:lvl7pPr marL="3200400" lvl="6" indent="-349250" rtl="0">
              <a:spcBef>
                <a:spcPts val="0"/>
              </a:spcBef>
              <a:spcAft>
                <a:spcPts val="0"/>
              </a:spcAft>
              <a:buSzPts val="1900"/>
              <a:buChar char="●"/>
              <a:defRPr/>
            </a:lvl7pPr>
            <a:lvl8pPr marL="3657600" lvl="7" indent="-349250" rtl="0">
              <a:spcBef>
                <a:spcPts val="0"/>
              </a:spcBef>
              <a:spcAft>
                <a:spcPts val="0"/>
              </a:spcAft>
              <a:buSzPts val="1900"/>
              <a:buChar char="○"/>
              <a:defRPr/>
            </a:lvl8pPr>
            <a:lvl9pPr marL="4114800" lvl="8" indent="-349250" rtl="0">
              <a:spcBef>
                <a:spcPts val="0"/>
              </a:spcBef>
              <a:spcAft>
                <a:spcPts val="0"/>
              </a:spcAft>
              <a:buSzPts val="1900"/>
              <a:buChar char="■"/>
              <a:defRPr/>
            </a:lvl9pPr>
          </a:lstStyle>
          <a:p>
            <a:endParaRPr/>
          </a:p>
        </p:txBody>
      </p:sp>
      <p:sp>
        <p:nvSpPr>
          <p:cNvPr id="118" name="Google Shape;118;gca99ebe265_0_18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30"/>
          <p:cNvSpPr txBox="1">
            <a:spLocks noGrp="1"/>
          </p:cNvSpPr>
          <p:nvPr>
            <p:ph type="title"/>
          </p:nvPr>
        </p:nvSpPr>
        <p:spPr>
          <a:xfrm>
            <a:off x="500269" y="365125"/>
            <a:ext cx="10853531" cy="10396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000"/>
              <a:buFont typeface="Tahoma"/>
              <a:buNone/>
              <a:defRPr sz="4000">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0"/>
          <p:cNvSpPr txBox="1">
            <a:spLocks noGrp="1"/>
          </p:cNvSpPr>
          <p:nvPr>
            <p:ph type="body" idx="1"/>
          </p:nvPr>
        </p:nvSpPr>
        <p:spPr>
          <a:xfrm>
            <a:off x="636104" y="1543050"/>
            <a:ext cx="10717696" cy="4633913"/>
          </a:xfrm>
          <a:prstGeom prst="rect">
            <a:avLst/>
          </a:prstGeom>
          <a:noFill/>
          <a:ln>
            <a:noFill/>
          </a:ln>
        </p:spPr>
        <p:txBody>
          <a:bodyPr spcFirstLastPara="1" wrap="square" lIns="91425" tIns="45700" rIns="91425" bIns="45700" anchor="t" anchorCtr="0">
            <a:normAutofit/>
          </a:bodyPr>
          <a:lstStyle>
            <a:lvl1pPr marL="457200" lvl="0" indent="-424180" algn="l">
              <a:lnSpc>
                <a:spcPct val="100000"/>
              </a:lnSpc>
              <a:spcBef>
                <a:spcPts val="1000"/>
              </a:spcBef>
              <a:spcAft>
                <a:spcPts val="0"/>
              </a:spcAft>
              <a:buClr>
                <a:srgbClr val="DB244D"/>
              </a:buClr>
              <a:buSzPts val="3080"/>
              <a:buChar char="•"/>
              <a:defRPr sz="2800">
                <a:latin typeface="Tahoma"/>
                <a:ea typeface="Tahoma"/>
                <a:cs typeface="Tahoma"/>
                <a:sym typeface="Tahoma"/>
              </a:defRPr>
            </a:lvl1pPr>
            <a:lvl2pPr marL="914400" lvl="1" indent="-410210" algn="l">
              <a:lnSpc>
                <a:spcPct val="100000"/>
              </a:lnSpc>
              <a:spcBef>
                <a:spcPts val="500"/>
              </a:spcBef>
              <a:spcAft>
                <a:spcPts val="0"/>
              </a:spcAft>
              <a:buClr>
                <a:srgbClr val="DB244D"/>
              </a:buClr>
              <a:buSzPts val="2860"/>
              <a:buChar char="•"/>
              <a:defRPr sz="2600">
                <a:latin typeface="Tahoma"/>
                <a:ea typeface="Tahoma"/>
                <a:cs typeface="Tahoma"/>
                <a:sym typeface="Tahoma"/>
              </a:defRPr>
            </a:lvl2pPr>
            <a:lvl3pPr marL="1371600" lvl="2" indent="-396239" algn="l">
              <a:lnSpc>
                <a:spcPct val="100000"/>
              </a:lnSpc>
              <a:spcBef>
                <a:spcPts val="500"/>
              </a:spcBef>
              <a:spcAft>
                <a:spcPts val="0"/>
              </a:spcAft>
              <a:buClr>
                <a:srgbClr val="DB244D"/>
              </a:buClr>
              <a:buSzPts val="2640"/>
              <a:buChar char="•"/>
              <a:defRPr sz="2400">
                <a:latin typeface="Tahoma"/>
                <a:ea typeface="Tahoma"/>
                <a:cs typeface="Tahoma"/>
                <a:sym typeface="Tahoma"/>
              </a:defRPr>
            </a:lvl3pPr>
            <a:lvl4pPr marL="1828800" lvl="3" indent="-396239" algn="l">
              <a:lnSpc>
                <a:spcPct val="90000"/>
              </a:lnSpc>
              <a:spcBef>
                <a:spcPts val="500"/>
              </a:spcBef>
              <a:spcAft>
                <a:spcPts val="0"/>
              </a:spcAft>
              <a:buClr>
                <a:srgbClr val="DB244D"/>
              </a:buClr>
              <a:buSzPts val="2640"/>
              <a:buChar char="•"/>
              <a:defRPr sz="2400">
                <a:latin typeface="Tahoma"/>
                <a:ea typeface="Tahoma"/>
                <a:cs typeface="Tahoma"/>
                <a:sym typeface="Tahoma"/>
              </a:defRPr>
            </a:lvl4pPr>
            <a:lvl5pPr marL="2286000" lvl="4" indent="-354329" algn="l">
              <a:lnSpc>
                <a:spcPct val="90000"/>
              </a:lnSpc>
              <a:spcBef>
                <a:spcPts val="500"/>
              </a:spcBef>
              <a:spcAft>
                <a:spcPts val="0"/>
              </a:spcAft>
              <a:buClr>
                <a:srgbClr val="DB244D"/>
              </a:buClr>
              <a:buSzPts val="1980"/>
              <a:buChar char="•"/>
              <a:defRPr>
                <a:latin typeface="Tahoma"/>
                <a:ea typeface="Tahoma"/>
                <a:cs typeface="Tahoma"/>
                <a:sym typeface="Tahom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30"/>
          <p:cNvSpPr txBox="1">
            <a:spLocks noGrp="1"/>
          </p:cNvSpPr>
          <p:nvPr>
            <p:ph type="sldNum" idx="12"/>
          </p:nvPr>
        </p:nvSpPr>
        <p:spPr>
          <a:xfrm>
            <a:off x="9094302" y="6286191"/>
            <a:ext cx="665921" cy="502993"/>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b="0" i="0" u="none" strike="noStrike" cap="none">
                <a:solidFill>
                  <a:schemeClr val="dk1"/>
                </a:solidFill>
                <a:latin typeface="Tahoma"/>
                <a:ea typeface="Tahoma"/>
                <a:cs typeface="Tahoma"/>
                <a:sym typeface="Tahoma"/>
              </a:defRPr>
            </a:lvl1pPr>
            <a:lvl2pPr marL="0" lvl="1" indent="0" algn="ctr">
              <a:spcBef>
                <a:spcPts val="0"/>
              </a:spcBef>
              <a:buNone/>
              <a:defRPr sz="1200" b="0" i="0" u="none" strike="noStrike" cap="none">
                <a:solidFill>
                  <a:schemeClr val="dk1"/>
                </a:solidFill>
                <a:latin typeface="Tahoma"/>
                <a:ea typeface="Tahoma"/>
                <a:cs typeface="Tahoma"/>
                <a:sym typeface="Tahoma"/>
              </a:defRPr>
            </a:lvl2pPr>
            <a:lvl3pPr marL="0" lvl="2" indent="0" algn="ctr">
              <a:spcBef>
                <a:spcPts val="0"/>
              </a:spcBef>
              <a:buNone/>
              <a:defRPr sz="1200" b="0" i="0" u="none" strike="noStrike" cap="none">
                <a:solidFill>
                  <a:schemeClr val="dk1"/>
                </a:solidFill>
                <a:latin typeface="Tahoma"/>
                <a:ea typeface="Tahoma"/>
                <a:cs typeface="Tahoma"/>
                <a:sym typeface="Tahoma"/>
              </a:defRPr>
            </a:lvl3pPr>
            <a:lvl4pPr marL="0" lvl="3" indent="0" algn="ctr">
              <a:spcBef>
                <a:spcPts val="0"/>
              </a:spcBef>
              <a:buNone/>
              <a:defRPr sz="1200" b="0" i="0" u="none" strike="noStrike" cap="none">
                <a:solidFill>
                  <a:schemeClr val="dk1"/>
                </a:solidFill>
                <a:latin typeface="Tahoma"/>
                <a:ea typeface="Tahoma"/>
                <a:cs typeface="Tahoma"/>
                <a:sym typeface="Tahoma"/>
              </a:defRPr>
            </a:lvl4pPr>
            <a:lvl5pPr marL="0" lvl="4" indent="0" algn="ctr">
              <a:spcBef>
                <a:spcPts val="0"/>
              </a:spcBef>
              <a:buNone/>
              <a:defRPr sz="1200" b="0" i="0" u="none" strike="noStrike" cap="none">
                <a:solidFill>
                  <a:schemeClr val="dk1"/>
                </a:solidFill>
                <a:latin typeface="Tahoma"/>
                <a:ea typeface="Tahoma"/>
                <a:cs typeface="Tahoma"/>
                <a:sym typeface="Tahoma"/>
              </a:defRPr>
            </a:lvl5pPr>
            <a:lvl6pPr marL="0" lvl="5" indent="0" algn="ctr">
              <a:spcBef>
                <a:spcPts val="0"/>
              </a:spcBef>
              <a:buNone/>
              <a:defRPr sz="1200" b="0" i="0" u="none" strike="noStrike" cap="none">
                <a:solidFill>
                  <a:schemeClr val="dk1"/>
                </a:solidFill>
                <a:latin typeface="Tahoma"/>
                <a:ea typeface="Tahoma"/>
                <a:cs typeface="Tahoma"/>
                <a:sym typeface="Tahoma"/>
              </a:defRPr>
            </a:lvl6pPr>
            <a:lvl7pPr marL="0" lvl="6" indent="0" algn="ctr">
              <a:spcBef>
                <a:spcPts val="0"/>
              </a:spcBef>
              <a:buNone/>
              <a:defRPr sz="1200" b="0" i="0" u="none" strike="noStrike" cap="none">
                <a:solidFill>
                  <a:schemeClr val="dk1"/>
                </a:solidFill>
                <a:latin typeface="Tahoma"/>
                <a:ea typeface="Tahoma"/>
                <a:cs typeface="Tahoma"/>
                <a:sym typeface="Tahoma"/>
              </a:defRPr>
            </a:lvl7pPr>
            <a:lvl8pPr marL="0" lvl="7" indent="0" algn="ctr">
              <a:spcBef>
                <a:spcPts val="0"/>
              </a:spcBef>
              <a:buNone/>
              <a:defRPr sz="1200" b="0" i="0" u="none" strike="noStrike" cap="none">
                <a:solidFill>
                  <a:schemeClr val="dk1"/>
                </a:solidFill>
                <a:latin typeface="Tahoma"/>
                <a:ea typeface="Tahoma"/>
                <a:cs typeface="Tahoma"/>
                <a:sym typeface="Tahoma"/>
              </a:defRPr>
            </a:lvl8pPr>
            <a:lvl9pPr marL="0" lvl="8" indent="0" algn="ctr">
              <a:spcBef>
                <a:spcPts val="0"/>
              </a:spcBef>
              <a:buNone/>
              <a:defRPr sz="1200" b="0" i="0" u="none" strike="noStrike" cap="none">
                <a:solidFill>
                  <a:schemeClr val="dk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9"/>
        <p:cNvGrpSpPr/>
        <p:nvPr/>
      </p:nvGrpSpPr>
      <p:grpSpPr>
        <a:xfrm>
          <a:off x="0" y="0"/>
          <a:ext cx="0" cy="0"/>
          <a:chOff x="0" y="0"/>
          <a:chExt cx="0" cy="0"/>
        </a:xfrm>
      </p:grpSpPr>
      <p:sp>
        <p:nvSpPr>
          <p:cNvPr id="120" name="Google Shape;120;gca99ebe265_0_191"/>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rmAutofit/>
          </a:bodyPr>
          <a:lstStyle>
            <a:lvl1pPr marL="457200" lvl="0" indent="-228600" rtl="0">
              <a:lnSpc>
                <a:spcPct val="100000"/>
              </a:lnSpc>
              <a:spcBef>
                <a:spcPts val="0"/>
              </a:spcBef>
              <a:spcAft>
                <a:spcPts val="0"/>
              </a:spcAft>
              <a:buSzPts val="2400"/>
              <a:buNone/>
              <a:defRPr/>
            </a:lvl1pPr>
          </a:lstStyle>
          <a:p>
            <a:endParaRPr/>
          </a:p>
        </p:txBody>
      </p:sp>
      <p:sp>
        <p:nvSpPr>
          <p:cNvPr id="121" name="Google Shape;121;gca99ebe265_0_19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22"/>
        <p:cNvGrpSpPr/>
        <p:nvPr/>
      </p:nvGrpSpPr>
      <p:grpSpPr>
        <a:xfrm>
          <a:off x="0" y="0"/>
          <a:ext cx="0" cy="0"/>
          <a:chOff x="0" y="0"/>
          <a:chExt cx="0" cy="0"/>
        </a:xfrm>
      </p:grpSpPr>
      <p:sp>
        <p:nvSpPr>
          <p:cNvPr id="123" name="Google Shape;123;gca99ebe265_0_194"/>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normAutofit/>
          </a:bodyPr>
          <a:lstStyle>
            <a:lvl1pPr lvl="0" algn="ctr" rtl="0">
              <a:spcBef>
                <a:spcPts val="0"/>
              </a:spcBef>
              <a:spcAft>
                <a:spcPts val="0"/>
              </a:spcAft>
              <a:buSzPts val="16000"/>
              <a:buNone/>
              <a:defRPr sz="16000"/>
            </a:lvl1pPr>
            <a:lvl2pPr lvl="1" algn="ctr" rtl="0">
              <a:spcBef>
                <a:spcPts val="0"/>
              </a:spcBef>
              <a:spcAft>
                <a:spcPts val="0"/>
              </a:spcAft>
              <a:buSzPts val="16000"/>
              <a:buNone/>
              <a:defRPr sz="16000"/>
            </a:lvl2pPr>
            <a:lvl3pPr lvl="2" algn="ctr" rtl="0">
              <a:spcBef>
                <a:spcPts val="0"/>
              </a:spcBef>
              <a:spcAft>
                <a:spcPts val="0"/>
              </a:spcAft>
              <a:buSzPts val="16000"/>
              <a:buNone/>
              <a:defRPr sz="16000"/>
            </a:lvl3pPr>
            <a:lvl4pPr lvl="3" algn="ctr" rtl="0">
              <a:spcBef>
                <a:spcPts val="0"/>
              </a:spcBef>
              <a:spcAft>
                <a:spcPts val="0"/>
              </a:spcAft>
              <a:buSzPts val="16000"/>
              <a:buNone/>
              <a:defRPr sz="16000"/>
            </a:lvl4pPr>
            <a:lvl5pPr lvl="4" algn="ctr" rtl="0">
              <a:spcBef>
                <a:spcPts val="0"/>
              </a:spcBef>
              <a:spcAft>
                <a:spcPts val="0"/>
              </a:spcAft>
              <a:buSzPts val="16000"/>
              <a:buNone/>
              <a:defRPr sz="16000"/>
            </a:lvl5pPr>
            <a:lvl6pPr lvl="5" algn="ctr" rtl="0">
              <a:spcBef>
                <a:spcPts val="0"/>
              </a:spcBef>
              <a:spcAft>
                <a:spcPts val="0"/>
              </a:spcAft>
              <a:buSzPts val="16000"/>
              <a:buNone/>
              <a:defRPr sz="16000"/>
            </a:lvl6pPr>
            <a:lvl7pPr lvl="6" algn="ctr" rtl="0">
              <a:spcBef>
                <a:spcPts val="0"/>
              </a:spcBef>
              <a:spcAft>
                <a:spcPts val="0"/>
              </a:spcAft>
              <a:buSzPts val="16000"/>
              <a:buNone/>
              <a:defRPr sz="16000"/>
            </a:lvl7pPr>
            <a:lvl8pPr lvl="7" algn="ctr" rtl="0">
              <a:spcBef>
                <a:spcPts val="0"/>
              </a:spcBef>
              <a:spcAft>
                <a:spcPts val="0"/>
              </a:spcAft>
              <a:buSzPts val="16000"/>
              <a:buNone/>
              <a:defRPr sz="16000"/>
            </a:lvl8pPr>
            <a:lvl9pPr lvl="8" algn="ctr" rtl="0">
              <a:spcBef>
                <a:spcPts val="0"/>
              </a:spcBef>
              <a:spcAft>
                <a:spcPts val="0"/>
              </a:spcAft>
              <a:buSzPts val="16000"/>
              <a:buNone/>
              <a:defRPr sz="16000"/>
            </a:lvl9pPr>
          </a:lstStyle>
          <a:p>
            <a:r>
              <a:t>xx%</a:t>
            </a:r>
          </a:p>
        </p:txBody>
      </p:sp>
      <p:sp>
        <p:nvSpPr>
          <p:cNvPr id="124" name="Google Shape;124;gca99ebe265_0_194"/>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normAutofit/>
          </a:bodyPr>
          <a:lstStyle>
            <a:lvl1pPr marL="457200" lvl="0" indent="-381000" algn="ctr" rtl="0">
              <a:spcBef>
                <a:spcPts val="0"/>
              </a:spcBef>
              <a:spcAft>
                <a:spcPts val="0"/>
              </a:spcAft>
              <a:buSzPts val="2400"/>
              <a:buChar char="●"/>
              <a:defRPr/>
            </a:lvl1pPr>
            <a:lvl2pPr marL="914400" lvl="1" indent="-349250" algn="ctr" rtl="0">
              <a:spcBef>
                <a:spcPts val="0"/>
              </a:spcBef>
              <a:spcAft>
                <a:spcPts val="0"/>
              </a:spcAft>
              <a:buSzPts val="1900"/>
              <a:buChar char="○"/>
              <a:defRPr/>
            </a:lvl2pPr>
            <a:lvl3pPr marL="1371600" lvl="2" indent="-349250" algn="ctr" rtl="0">
              <a:spcBef>
                <a:spcPts val="0"/>
              </a:spcBef>
              <a:spcAft>
                <a:spcPts val="0"/>
              </a:spcAft>
              <a:buSzPts val="1900"/>
              <a:buChar char="■"/>
              <a:defRPr/>
            </a:lvl3pPr>
            <a:lvl4pPr marL="1828800" lvl="3" indent="-349250" algn="ctr" rtl="0">
              <a:spcBef>
                <a:spcPts val="0"/>
              </a:spcBef>
              <a:spcAft>
                <a:spcPts val="0"/>
              </a:spcAft>
              <a:buSzPts val="1900"/>
              <a:buChar char="●"/>
              <a:defRPr/>
            </a:lvl4pPr>
            <a:lvl5pPr marL="2286000" lvl="4" indent="-349250" algn="ctr" rtl="0">
              <a:spcBef>
                <a:spcPts val="0"/>
              </a:spcBef>
              <a:spcAft>
                <a:spcPts val="0"/>
              </a:spcAft>
              <a:buSzPts val="1900"/>
              <a:buChar char="○"/>
              <a:defRPr/>
            </a:lvl5pPr>
            <a:lvl6pPr marL="2743200" lvl="5" indent="-349250" algn="ctr" rtl="0">
              <a:spcBef>
                <a:spcPts val="0"/>
              </a:spcBef>
              <a:spcAft>
                <a:spcPts val="0"/>
              </a:spcAft>
              <a:buSzPts val="1900"/>
              <a:buChar char="■"/>
              <a:defRPr/>
            </a:lvl6pPr>
            <a:lvl7pPr marL="3200400" lvl="6" indent="-349250" algn="ctr" rtl="0">
              <a:spcBef>
                <a:spcPts val="0"/>
              </a:spcBef>
              <a:spcAft>
                <a:spcPts val="0"/>
              </a:spcAft>
              <a:buSzPts val="1900"/>
              <a:buChar char="●"/>
              <a:defRPr/>
            </a:lvl7pPr>
            <a:lvl8pPr marL="3657600" lvl="7" indent="-349250" algn="ctr" rtl="0">
              <a:spcBef>
                <a:spcPts val="0"/>
              </a:spcBef>
              <a:spcAft>
                <a:spcPts val="0"/>
              </a:spcAft>
              <a:buSzPts val="1900"/>
              <a:buChar char="○"/>
              <a:defRPr/>
            </a:lvl8pPr>
            <a:lvl9pPr marL="4114800" lvl="8" indent="-349250" algn="ctr" rtl="0">
              <a:spcBef>
                <a:spcPts val="0"/>
              </a:spcBef>
              <a:spcAft>
                <a:spcPts val="0"/>
              </a:spcAft>
              <a:buSzPts val="1900"/>
              <a:buChar char="■"/>
              <a:defRPr/>
            </a:lvl9pPr>
          </a:lstStyle>
          <a:p>
            <a:endParaRPr/>
          </a:p>
        </p:txBody>
      </p:sp>
      <p:sp>
        <p:nvSpPr>
          <p:cNvPr id="125" name="Google Shape;125;gca99ebe265_0_19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6"/>
        <p:cNvGrpSpPr/>
        <p:nvPr/>
      </p:nvGrpSpPr>
      <p:grpSpPr>
        <a:xfrm>
          <a:off x="0" y="0"/>
          <a:ext cx="0" cy="0"/>
          <a:chOff x="0" y="0"/>
          <a:chExt cx="0" cy="0"/>
        </a:xfrm>
      </p:grpSpPr>
      <p:sp>
        <p:nvSpPr>
          <p:cNvPr id="127" name="Google Shape;127;gca99ebe265_0_19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p3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Tahoma"/>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3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760"/>
              <a:buNone/>
              <a:defRPr sz="2400">
                <a:solidFill>
                  <a:srgbClr val="888888"/>
                </a:solidFill>
              </a:defRPr>
            </a:lvl1pPr>
            <a:lvl2pPr marL="914400" lvl="1" indent="-228600" algn="l">
              <a:lnSpc>
                <a:spcPct val="90000"/>
              </a:lnSpc>
              <a:spcBef>
                <a:spcPts val="500"/>
              </a:spcBef>
              <a:spcAft>
                <a:spcPts val="0"/>
              </a:spcAft>
              <a:buSzPts val="2300"/>
              <a:buNone/>
              <a:defRPr sz="2000">
                <a:solidFill>
                  <a:srgbClr val="888888"/>
                </a:solidFill>
              </a:defRPr>
            </a:lvl2pPr>
            <a:lvl3pPr marL="1371600" lvl="2" indent="-228600" algn="l">
              <a:lnSpc>
                <a:spcPct val="90000"/>
              </a:lnSpc>
              <a:spcBef>
                <a:spcPts val="500"/>
              </a:spcBef>
              <a:spcAft>
                <a:spcPts val="0"/>
              </a:spcAft>
              <a:buSzPts val="2070"/>
              <a:buNone/>
              <a:defRPr sz="1800">
                <a:solidFill>
                  <a:srgbClr val="888888"/>
                </a:solidFill>
              </a:defRPr>
            </a:lvl3pPr>
            <a:lvl4pPr marL="1828800" lvl="3" indent="-228600" algn="l">
              <a:lnSpc>
                <a:spcPct val="90000"/>
              </a:lnSpc>
              <a:spcBef>
                <a:spcPts val="500"/>
              </a:spcBef>
              <a:spcAft>
                <a:spcPts val="0"/>
              </a:spcAft>
              <a:buSzPts val="1840"/>
              <a:buNone/>
              <a:defRPr sz="1600">
                <a:solidFill>
                  <a:srgbClr val="888888"/>
                </a:solidFill>
              </a:defRPr>
            </a:lvl4pPr>
            <a:lvl5pPr marL="2286000" lvl="4" indent="-228600" algn="l">
              <a:lnSpc>
                <a:spcPct val="90000"/>
              </a:lnSpc>
              <a:spcBef>
                <a:spcPts val="500"/>
              </a:spcBef>
              <a:spcAft>
                <a:spcPts val="0"/>
              </a:spcAft>
              <a:buSzPts val="184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9" name="Google Shape;29;p31"/>
          <p:cNvSpPr txBox="1">
            <a:spLocks noGrp="1"/>
          </p:cNvSpPr>
          <p:nvPr>
            <p:ph type="dt" idx="10"/>
          </p:nvPr>
        </p:nvSpPr>
        <p:spPr>
          <a:xfrm>
            <a:off x="293203" y="6199669"/>
            <a:ext cx="5774635" cy="67848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 name="Google Shape;30;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31"/>
          <p:cNvSpPr txBox="1">
            <a:spLocks noGrp="1"/>
          </p:cNvSpPr>
          <p:nvPr>
            <p:ph type="sldNum" idx="12"/>
          </p:nvPr>
        </p:nvSpPr>
        <p:spPr>
          <a:xfrm>
            <a:off x="7712763" y="6356348"/>
            <a:ext cx="818323"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
        <p:cNvGrpSpPr/>
        <p:nvPr/>
      </p:nvGrpSpPr>
      <p:grpSpPr>
        <a:xfrm>
          <a:off x="0" y="0"/>
          <a:ext cx="0" cy="0"/>
          <a:chOff x="0" y="0"/>
          <a:chExt cx="0" cy="0"/>
        </a:xfrm>
      </p:grpSpPr>
      <p:sp>
        <p:nvSpPr>
          <p:cNvPr id="33" name="Google Shape;33;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760"/>
              <a:buNone/>
              <a:defRPr sz="2400" b="1"/>
            </a:lvl1pPr>
            <a:lvl2pPr marL="914400" lvl="1" indent="-228600" algn="l">
              <a:lnSpc>
                <a:spcPct val="90000"/>
              </a:lnSpc>
              <a:spcBef>
                <a:spcPts val="500"/>
              </a:spcBef>
              <a:spcAft>
                <a:spcPts val="0"/>
              </a:spcAft>
              <a:buSzPts val="2300"/>
              <a:buNone/>
              <a:defRPr sz="2000" b="1"/>
            </a:lvl2pPr>
            <a:lvl3pPr marL="1371600" lvl="2" indent="-228600" algn="l">
              <a:lnSpc>
                <a:spcPct val="90000"/>
              </a:lnSpc>
              <a:spcBef>
                <a:spcPts val="500"/>
              </a:spcBef>
              <a:spcAft>
                <a:spcPts val="0"/>
              </a:spcAft>
              <a:buSzPts val="2070"/>
              <a:buNone/>
              <a:defRPr sz="1800" b="1"/>
            </a:lvl3pPr>
            <a:lvl4pPr marL="1828800" lvl="3" indent="-228600" algn="l">
              <a:lnSpc>
                <a:spcPct val="90000"/>
              </a:lnSpc>
              <a:spcBef>
                <a:spcPts val="500"/>
              </a:spcBef>
              <a:spcAft>
                <a:spcPts val="0"/>
              </a:spcAft>
              <a:buSzPts val="1840"/>
              <a:buNone/>
              <a:defRPr sz="1600" b="1"/>
            </a:lvl4pPr>
            <a:lvl5pPr marL="2286000" lvl="4" indent="-228600" algn="l">
              <a:lnSpc>
                <a:spcPct val="90000"/>
              </a:lnSpc>
              <a:spcBef>
                <a:spcPts val="500"/>
              </a:spcBef>
              <a:spcAft>
                <a:spcPts val="0"/>
              </a:spcAft>
              <a:buSzPts val="184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5" name="Google Shape;35;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60045" algn="l">
              <a:lnSpc>
                <a:spcPct val="90000"/>
              </a:lnSpc>
              <a:spcBef>
                <a:spcPts val="1000"/>
              </a:spcBef>
              <a:spcAft>
                <a:spcPts val="0"/>
              </a:spcAft>
              <a:buSzPts val="2070"/>
              <a:buChar char="•"/>
              <a:defRPr/>
            </a:lvl1pPr>
            <a:lvl2pPr marL="914400" lvl="1" indent="-360044" algn="l">
              <a:lnSpc>
                <a:spcPct val="90000"/>
              </a:lnSpc>
              <a:spcBef>
                <a:spcPts val="500"/>
              </a:spcBef>
              <a:spcAft>
                <a:spcPts val="0"/>
              </a:spcAft>
              <a:buSzPts val="2070"/>
              <a:buChar char="•"/>
              <a:defRPr/>
            </a:lvl2pPr>
            <a:lvl3pPr marL="1371600" lvl="2" indent="-360044" algn="l">
              <a:lnSpc>
                <a:spcPct val="90000"/>
              </a:lnSpc>
              <a:spcBef>
                <a:spcPts val="500"/>
              </a:spcBef>
              <a:spcAft>
                <a:spcPts val="0"/>
              </a:spcAft>
              <a:buSzPts val="2070"/>
              <a:buChar char="•"/>
              <a:defRPr/>
            </a:lvl3pPr>
            <a:lvl4pPr marL="1828800" lvl="3" indent="-360044" algn="l">
              <a:lnSpc>
                <a:spcPct val="90000"/>
              </a:lnSpc>
              <a:spcBef>
                <a:spcPts val="500"/>
              </a:spcBef>
              <a:spcAft>
                <a:spcPts val="0"/>
              </a:spcAft>
              <a:buSzPts val="2070"/>
              <a:buChar char="•"/>
              <a:defRPr/>
            </a:lvl4pPr>
            <a:lvl5pPr marL="2286000" lvl="4" indent="-360045" algn="l">
              <a:lnSpc>
                <a:spcPct val="90000"/>
              </a:lnSpc>
              <a:spcBef>
                <a:spcPts val="500"/>
              </a:spcBef>
              <a:spcAft>
                <a:spcPts val="0"/>
              </a:spcAft>
              <a:buSzPts val="207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760"/>
              <a:buNone/>
              <a:defRPr sz="2400" b="1"/>
            </a:lvl1pPr>
            <a:lvl2pPr marL="914400" lvl="1" indent="-228600" algn="l">
              <a:lnSpc>
                <a:spcPct val="90000"/>
              </a:lnSpc>
              <a:spcBef>
                <a:spcPts val="500"/>
              </a:spcBef>
              <a:spcAft>
                <a:spcPts val="0"/>
              </a:spcAft>
              <a:buSzPts val="2300"/>
              <a:buNone/>
              <a:defRPr sz="2000" b="1"/>
            </a:lvl2pPr>
            <a:lvl3pPr marL="1371600" lvl="2" indent="-228600" algn="l">
              <a:lnSpc>
                <a:spcPct val="90000"/>
              </a:lnSpc>
              <a:spcBef>
                <a:spcPts val="500"/>
              </a:spcBef>
              <a:spcAft>
                <a:spcPts val="0"/>
              </a:spcAft>
              <a:buSzPts val="2070"/>
              <a:buNone/>
              <a:defRPr sz="1800" b="1"/>
            </a:lvl3pPr>
            <a:lvl4pPr marL="1828800" lvl="3" indent="-228600" algn="l">
              <a:lnSpc>
                <a:spcPct val="90000"/>
              </a:lnSpc>
              <a:spcBef>
                <a:spcPts val="500"/>
              </a:spcBef>
              <a:spcAft>
                <a:spcPts val="0"/>
              </a:spcAft>
              <a:buSzPts val="1840"/>
              <a:buNone/>
              <a:defRPr sz="1600" b="1"/>
            </a:lvl4pPr>
            <a:lvl5pPr marL="2286000" lvl="4" indent="-228600" algn="l">
              <a:lnSpc>
                <a:spcPct val="90000"/>
              </a:lnSpc>
              <a:spcBef>
                <a:spcPts val="500"/>
              </a:spcBef>
              <a:spcAft>
                <a:spcPts val="0"/>
              </a:spcAft>
              <a:buSzPts val="184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7" name="Google Shape;37;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60045" algn="l">
              <a:lnSpc>
                <a:spcPct val="90000"/>
              </a:lnSpc>
              <a:spcBef>
                <a:spcPts val="1000"/>
              </a:spcBef>
              <a:spcAft>
                <a:spcPts val="0"/>
              </a:spcAft>
              <a:buSzPts val="2070"/>
              <a:buChar char="•"/>
              <a:defRPr/>
            </a:lvl1pPr>
            <a:lvl2pPr marL="914400" lvl="1" indent="-360044" algn="l">
              <a:lnSpc>
                <a:spcPct val="90000"/>
              </a:lnSpc>
              <a:spcBef>
                <a:spcPts val="500"/>
              </a:spcBef>
              <a:spcAft>
                <a:spcPts val="0"/>
              </a:spcAft>
              <a:buSzPts val="2070"/>
              <a:buChar char="•"/>
              <a:defRPr/>
            </a:lvl2pPr>
            <a:lvl3pPr marL="1371600" lvl="2" indent="-360044" algn="l">
              <a:lnSpc>
                <a:spcPct val="90000"/>
              </a:lnSpc>
              <a:spcBef>
                <a:spcPts val="500"/>
              </a:spcBef>
              <a:spcAft>
                <a:spcPts val="0"/>
              </a:spcAft>
              <a:buSzPts val="2070"/>
              <a:buChar char="•"/>
              <a:defRPr/>
            </a:lvl3pPr>
            <a:lvl4pPr marL="1828800" lvl="3" indent="-360044" algn="l">
              <a:lnSpc>
                <a:spcPct val="90000"/>
              </a:lnSpc>
              <a:spcBef>
                <a:spcPts val="500"/>
              </a:spcBef>
              <a:spcAft>
                <a:spcPts val="0"/>
              </a:spcAft>
              <a:buSzPts val="2070"/>
              <a:buChar char="•"/>
              <a:defRPr/>
            </a:lvl4pPr>
            <a:lvl5pPr marL="2286000" lvl="4" indent="-360045" algn="l">
              <a:lnSpc>
                <a:spcPct val="90000"/>
              </a:lnSpc>
              <a:spcBef>
                <a:spcPts val="500"/>
              </a:spcBef>
              <a:spcAft>
                <a:spcPts val="0"/>
              </a:spcAft>
              <a:buSzPts val="207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32"/>
          <p:cNvSpPr txBox="1">
            <a:spLocks noGrp="1"/>
          </p:cNvSpPr>
          <p:nvPr>
            <p:ph type="dt" idx="10"/>
          </p:nvPr>
        </p:nvSpPr>
        <p:spPr>
          <a:xfrm>
            <a:off x="293203" y="6199669"/>
            <a:ext cx="5774635" cy="67848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 name="Google Shape;40;p32"/>
          <p:cNvSpPr txBox="1">
            <a:spLocks noGrp="1"/>
          </p:cNvSpPr>
          <p:nvPr>
            <p:ph type="sldNum" idx="12"/>
          </p:nvPr>
        </p:nvSpPr>
        <p:spPr>
          <a:xfrm>
            <a:off x="7712763" y="6356348"/>
            <a:ext cx="818323"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1"/>
        <p:cNvGrpSpPr/>
        <p:nvPr/>
      </p:nvGrpSpPr>
      <p:grpSpPr>
        <a:xfrm>
          <a:off x="0" y="0"/>
          <a:ext cx="0" cy="0"/>
          <a:chOff x="0" y="0"/>
          <a:chExt cx="0" cy="0"/>
        </a:xfrm>
      </p:grpSpPr>
      <p:sp>
        <p:nvSpPr>
          <p:cNvPr id="42" name="Google Shape;42;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Tahom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3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62280" algn="l">
              <a:lnSpc>
                <a:spcPct val="90000"/>
              </a:lnSpc>
              <a:spcBef>
                <a:spcPts val="1000"/>
              </a:spcBef>
              <a:spcAft>
                <a:spcPts val="0"/>
              </a:spcAft>
              <a:buSzPts val="3680"/>
              <a:buChar char="•"/>
              <a:defRPr sz="3200"/>
            </a:lvl1pPr>
            <a:lvl2pPr marL="914400" lvl="1" indent="-433069" algn="l">
              <a:lnSpc>
                <a:spcPct val="90000"/>
              </a:lnSpc>
              <a:spcBef>
                <a:spcPts val="500"/>
              </a:spcBef>
              <a:spcAft>
                <a:spcPts val="0"/>
              </a:spcAft>
              <a:buSzPts val="3220"/>
              <a:buChar char="•"/>
              <a:defRPr sz="2800"/>
            </a:lvl2pPr>
            <a:lvl3pPr marL="1371600" lvl="2" indent="-403860" algn="l">
              <a:lnSpc>
                <a:spcPct val="90000"/>
              </a:lnSpc>
              <a:spcBef>
                <a:spcPts val="500"/>
              </a:spcBef>
              <a:spcAft>
                <a:spcPts val="0"/>
              </a:spcAft>
              <a:buSzPts val="2760"/>
              <a:buChar char="•"/>
              <a:defRPr sz="2400"/>
            </a:lvl3pPr>
            <a:lvl4pPr marL="1828800" lvl="3" indent="-374650" algn="l">
              <a:lnSpc>
                <a:spcPct val="90000"/>
              </a:lnSpc>
              <a:spcBef>
                <a:spcPts val="500"/>
              </a:spcBef>
              <a:spcAft>
                <a:spcPts val="0"/>
              </a:spcAft>
              <a:buSzPts val="2300"/>
              <a:buChar char="•"/>
              <a:defRPr sz="2000"/>
            </a:lvl4pPr>
            <a:lvl5pPr marL="2286000" lvl="4" indent="-374650" algn="l">
              <a:lnSpc>
                <a:spcPct val="90000"/>
              </a:lnSpc>
              <a:spcBef>
                <a:spcPts val="500"/>
              </a:spcBef>
              <a:spcAft>
                <a:spcPts val="0"/>
              </a:spcAft>
              <a:buSzPts val="23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4" name="Google Shape;44;p3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840"/>
              <a:buNone/>
              <a:defRPr sz="1600"/>
            </a:lvl1pPr>
            <a:lvl2pPr marL="914400" lvl="1" indent="-228600" algn="l">
              <a:lnSpc>
                <a:spcPct val="90000"/>
              </a:lnSpc>
              <a:spcBef>
                <a:spcPts val="500"/>
              </a:spcBef>
              <a:spcAft>
                <a:spcPts val="0"/>
              </a:spcAft>
              <a:buSzPts val="1610"/>
              <a:buNone/>
              <a:defRPr sz="1400"/>
            </a:lvl2pPr>
            <a:lvl3pPr marL="1371600" lvl="2" indent="-228600" algn="l">
              <a:lnSpc>
                <a:spcPct val="90000"/>
              </a:lnSpc>
              <a:spcBef>
                <a:spcPts val="500"/>
              </a:spcBef>
              <a:spcAft>
                <a:spcPts val="0"/>
              </a:spcAft>
              <a:buSzPts val="1380"/>
              <a:buNone/>
              <a:defRPr sz="1200"/>
            </a:lvl3pPr>
            <a:lvl4pPr marL="1828800" lvl="3" indent="-228600" algn="l">
              <a:lnSpc>
                <a:spcPct val="90000"/>
              </a:lnSpc>
              <a:spcBef>
                <a:spcPts val="500"/>
              </a:spcBef>
              <a:spcAft>
                <a:spcPts val="0"/>
              </a:spcAft>
              <a:buSzPts val="1150"/>
              <a:buNone/>
              <a:defRPr sz="1000"/>
            </a:lvl4pPr>
            <a:lvl5pPr marL="2286000" lvl="4" indent="-228600" algn="l">
              <a:lnSpc>
                <a:spcPct val="90000"/>
              </a:lnSpc>
              <a:spcBef>
                <a:spcPts val="500"/>
              </a:spcBef>
              <a:spcAft>
                <a:spcPts val="0"/>
              </a:spcAft>
              <a:buSzPts val="115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5" name="Google Shape;45;p33"/>
          <p:cNvSpPr txBox="1">
            <a:spLocks noGrp="1"/>
          </p:cNvSpPr>
          <p:nvPr>
            <p:ph type="dt" idx="10"/>
          </p:nvPr>
        </p:nvSpPr>
        <p:spPr>
          <a:xfrm>
            <a:off x="293203" y="6199669"/>
            <a:ext cx="5774635" cy="67848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33"/>
          <p:cNvSpPr txBox="1">
            <a:spLocks noGrp="1"/>
          </p:cNvSpPr>
          <p:nvPr>
            <p:ph type="sldNum" idx="12"/>
          </p:nvPr>
        </p:nvSpPr>
        <p:spPr>
          <a:xfrm>
            <a:off x="7712763" y="6356348"/>
            <a:ext cx="818323"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8"/>
        <p:cNvGrpSpPr/>
        <p:nvPr/>
      </p:nvGrpSpPr>
      <p:grpSpPr>
        <a:xfrm>
          <a:off x="0" y="0"/>
          <a:ext cx="0" cy="0"/>
          <a:chOff x="0" y="0"/>
          <a:chExt cx="0" cy="0"/>
        </a:xfrm>
      </p:grpSpPr>
      <p:sp>
        <p:nvSpPr>
          <p:cNvPr id="49" name="Google Shape;49;p34"/>
          <p:cNvSpPr txBox="1">
            <a:spLocks noGrp="1"/>
          </p:cNvSpPr>
          <p:nvPr>
            <p:ph type="title"/>
          </p:nvPr>
        </p:nvSpPr>
        <p:spPr>
          <a:xfrm>
            <a:off x="500269" y="209550"/>
            <a:ext cx="11201401" cy="94475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3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60045" algn="l">
              <a:lnSpc>
                <a:spcPct val="90000"/>
              </a:lnSpc>
              <a:spcBef>
                <a:spcPts val="1000"/>
              </a:spcBef>
              <a:spcAft>
                <a:spcPts val="0"/>
              </a:spcAft>
              <a:buSzPts val="2070"/>
              <a:buChar char="•"/>
              <a:defRPr/>
            </a:lvl1pPr>
            <a:lvl2pPr marL="914400" lvl="1" indent="-360044" algn="l">
              <a:lnSpc>
                <a:spcPct val="90000"/>
              </a:lnSpc>
              <a:spcBef>
                <a:spcPts val="500"/>
              </a:spcBef>
              <a:spcAft>
                <a:spcPts val="0"/>
              </a:spcAft>
              <a:buSzPts val="2070"/>
              <a:buChar char="•"/>
              <a:defRPr/>
            </a:lvl2pPr>
            <a:lvl3pPr marL="1371600" lvl="2" indent="-360044" algn="l">
              <a:lnSpc>
                <a:spcPct val="90000"/>
              </a:lnSpc>
              <a:spcBef>
                <a:spcPts val="500"/>
              </a:spcBef>
              <a:spcAft>
                <a:spcPts val="0"/>
              </a:spcAft>
              <a:buSzPts val="2070"/>
              <a:buChar char="•"/>
              <a:defRPr/>
            </a:lvl3pPr>
            <a:lvl4pPr marL="1828800" lvl="3" indent="-360044" algn="l">
              <a:lnSpc>
                <a:spcPct val="90000"/>
              </a:lnSpc>
              <a:spcBef>
                <a:spcPts val="500"/>
              </a:spcBef>
              <a:spcAft>
                <a:spcPts val="0"/>
              </a:spcAft>
              <a:buSzPts val="2070"/>
              <a:buChar char="•"/>
              <a:defRPr/>
            </a:lvl4pPr>
            <a:lvl5pPr marL="2286000" lvl="4" indent="-360045" algn="l">
              <a:lnSpc>
                <a:spcPct val="90000"/>
              </a:lnSpc>
              <a:spcBef>
                <a:spcPts val="500"/>
              </a:spcBef>
              <a:spcAft>
                <a:spcPts val="0"/>
              </a:spcAft>
              <a:buSzPts val="207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3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60045" algn="l">
              <a:lnSpc>
                <a:spcPct val="90000"/>
              </a:lnSpc>
              <a:spcBef>
                <a:spcPts val="1000"/>
              </a:spcBef>
              <a:spcAft>
                <a:spcPts val="0"/>
              </a:spcAft>
              <a:buSzPts val="2070"/>
              <a:buChar char="•"/>
              <a:defRPr/>
            </a:lvl1pPr>
            <a:lvl2pPr marL="914400" lvl="1" indent="-360044" algn="l">
              <a:lnSpc>
                <a:spcPct val="90000"/>
              </a:lnSpc>
              <a:spcBef>
                <a:spcPts val="500"/>
              </a:spcBef>
              <a:spcAft>
                <a:spcPts val="0"/>
              </a:spcAft>
              <a:buSzPts val="2070"/>
              <a:buChar char="•"/>
              <a:defRPr/>
            </a:lvl2pPr>
            <a:lvl3pPr marL="1371600" lvl="2" indent="-360044" algn="l">
              <a:lnSpc>
                <a:spcPct val="90000"/>
              </a:lnSpc>
              <a:spcBef>
                <a:spcPts val="500"/>
              </a:spcBef>
              <a:spcAft>
                <a:spcPts val="0"/>
              </a:spcAft>
              <a:buSzPts val="2070"/>
              <a:buChar char="•"/>
              <a:defRPr/>
            </a:lvl3pPr>
            <a:lvl4pPr marL="1828800" lvl="3" indent="-360044" algn="l">
              <a:lnSpc>
                <a:spcPct val="90000"/>
              </a:lnSpc>
              <a:spcBef>
                <a:spcPts val="500"/>
              </a:spcBef>
              <a:spcAft>
                <a:spcPts val="0"/>
              </a:spcAft>
              <a:buSzPts val="2070"/>
              <a:buChar char="•"/>
              <a:defRPr/>
            </a:lvl4pPr>
            <a:lvl5pPr marL="2286000" lvl="4" indent="-360045" algn="l">
              <a:lnSpc>
                <a:spcPct val="90000"/>
              </a:lnSpc>
              <a:spcBef>
                <a:spcPts val="500"/>
              </a:spcBef>
              <a:spcAft>
                <a:spcPts val="0"/>
              </a:spcAft>
              <a:buSzPts val="207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34"/>
          <p:cNvSpPr txBox="1">
            <a:spLocks noGrp="1"/>
          </p:cNvSpPr>
          <p:nvPr>
            <p:ph type="dt" idx="10"/>
          </p:nvPr>
        </p:nvSpPr>
        <p:spPr>
          <a:xfrm>
            <a:off x="293203" y="6199669"/>
            <a:ext cx="5774635" cy="67848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34"/>
          <p:cNvSpPr txBox="1">
            <a:spLocks noGrp="1"/>
          </p:cNvSpPr>
          <p:nvPr>
            <p:ph type="sldNum" idx="12"/>
          </p:nvPr>
        </p:nvSpPr>
        <p:spPr>
          <a:xfrm>
            <a:off x="7712763" y="6356348"/>
            <a:ext cx="818323"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35"/>
          <p:cNvSpPr txBox="1">
            <a:spLocks noGrp="1"/>
          </p:cNvSpPr>
          <p:nvPr>
            <p:ph type="title"/>
          </p:nvPr>
        </p:nvSpPr>
        <p:spPr>
          <a:xfrm>
            <a:off x="500269" y="209550"/>
            <a:ext cx="11201401" cy="94475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35"/>
          <p:cNvSpPr txBox="1">
            <a:spLocks noGrp="1"/>
          </p:cNvSpPr>
          <p:nvPr>
            <p:ph type="dt" idx="10"/>
          </p:nvPr>
        </p:nvSpPr>
        <p:spPr>
          <a:xfrm>
            <a:off x="293203" y="6199669"/>
            <a:ext cx="5774635" cy="67848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35"/>
          <p:cNvSpPr txBox="1">
            <a:spLocks noGrp="1"/>
          </p:cNvSpPr>
          <p:nvPr>
            <p:ph type="sldNum" idx="12"/>
          </p:nvPr>
        </p:nvSpPr>
        <p:spPr>
          <a:xfrm>
            <a:off x="7712763" y="6356348"/>
            <a:ext cx="818323"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36"/>
          <p:cNvSpPr txBox="1">
            <a:spLocks noGrp="1"/>
          </p:cNvSpPr>
          <p:nvPr>
            <p:ph type="dt" idx="10"/>
          </p:nvPr>
        </p:nvSpPr>
        <p:spPr>
          <a:xfrm>
            <a:off x="293203" y="6199669"/>
            <a:ext cx="5774635" cy="67848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36"/>
          <p:cNvSpPr txBox="1">
            <a:spLocks noGrp="1"/>
          </p:cNvSpPr>
          <p:nvPr>
            <p:ph type="sldNum" idx="12"/>
          </p:nvPr>
        </p:nvSpPr>
        <p:spPr>
          <a:xfrm>
            <a:off x="7712763" y="6356348"/>
            <a:ext cx="818323"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4"/>
        <p:cNvGrpSpPr/>
        <p:nvPr/>
      </p:nvGrpSpPr>
      <p:grpSpPr>
        <a:xfrm>
          <a:off x="0" y="0"/>
          <a:ext cx="0" cy="0"/>
          <a:chOff x="0" y="0"/>
          <a:chExt cx="0" cy="0"/>
        </a:xfrm>
      </p:grpSpPr>
      <p:sp>
        <p:nvSpPr>
          <p:cNvPr id="65" name="Google Shape;65;p3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Tahom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37"/>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rgbClr val="DB244D"/>
              </a:buClr>
              <a:buSzPts val="3680"/>
              <a:buFont typeface="Arial"/>
              <a:buNone/>
              <a:defRPr sz="3200" b="0" i="0" u="none" strike="noStrike" cap="none">
                <a:solidFill>
                  <a:schemeClr val="dk1"/>
                </a:solidFill>
                <a:latin typeface="Tahoma"/>
                <a:ea typeface="Tahoma"/>
                <a:cs typeface="Tahoma"/>
                <a:sym typeface="Tahoma"/>
              </a:defRPr>
            </a:lvl1pPr>
            <a:lvl2pPr marR="0" lvl="1" algn="l" rtl="0">
              <a:lnSpc>
                <a:spcPct val="90000"/>
              </a:lnSpc>
              <a:spcBef>
                <a:spcPts val="500"/>
              </a:spcBef>
              <a:spcAft>
                <a:spcPts val="0"/>
              </a:spcAft>
              <a:buClr>
                <a:srgbClr val="DB244D"/>
              </a:buClr>
              <a:buSzPts val="3220"/>
              <a:buFont typeface="Arial"/>
              <a:buNone/>
              <a:defRPr sz="2800" b="0" i="0" u="none" strike="noStrike" cap="none">
                <a:solidFill>
                  <a:schemeClr val="dk1"/>
                </a:solidFill>
                <a:latin typeface="Tahoma"/>
                <a:ea typeface="Tahoma"/>
                <a:cs typeface="Tahoma"/>
                <a:sym typeface="Tahoma"/>
              </a:defRPr>
            </a:lvl2pPr>
            <a:lvl3pPr marR="0" lvl="2" algn="l" rtl="0">
              <a:lnSpc>
                <a:spcPct val="90000"/>
              </a:lnSpc>
              <a:spcBef>
                <a:spcPts val="500"/>
              </a:spcBef>
              <a:spcAft>
                <a:spcPts val="0"/>
              </a:spcAft>
              <a:buClr>
                <a:srgbClr val="DB244D"/>
              </a:buClr>
              <a:buSzPts val="2760"/>
              <a:buFont typeface="Arial"/>
              <a:buNone/>
              <a:defRPr sz="2400" b="0" i="0" u="none" strike="noStrike" cap="none">
                <a:solidFill>
                  <a:schemeClr val="dk1"/>
                </a:solidFill>
                <a:latin typeface="Tahoma"/>
                <a:ea typeface="Tahoma"/>
                <a:cs typeface="Tahoma"/>
                <a:sym typeface="Tahoma"/>
              </a:defRPr>
            </a:lvl3pPr>
            <a:lvl4pPr marR="0" lvl="3" algn="l" rtl="0">
              <a:lnSpc>
                <a:spcPct val="90000"/>
              </a:lnSpc>
              <a:spcBef>
                <a:spcPts val="500"/>
              </a:spcBef>
              <a:spcAft>
                <a:spcPts val="0"/>
              </a:spcAft>
              <a:buClr>
                <a:srgbClr val="DB244D"/>
              </a:buClr>
              <a:buSzPts val="2300"/>
              <a:buFont typeface="Arial"/>
              <a:buNone/>
              <a:defRPr sz="2000" b="0" i="0" u="none" strike="noStrike" cap="none">
                <a:solidFill>
                  <a:schemeClr val="dk1"/>
                </a:solidFill>
                <a:latin typeface="Tahoma"/>
                <a:ea typeface="Tahoma"/>
                <a:cs typeface="Tahoma"/>
                <a:sym typeface="Tahoma"/>
              </a:defRPr>
            </a:lvl4pPr>
            <a:lvl5pPr marR="0" lvl="4" algn="l" rtl="0">
              <a:lnSpc>
                <a:spcPct val="90000"/>
              </a:lnSpc>
              <a:spcBef>
                <a:spcPts val="500"/>
              </a:spcBef>
              <a:spcAft>
                <a:spcPts val="0"/>
              </a:spcAft>
              <a:buClr>
                <a:srgbClr val="DB244D"/>
              </a:buClr>
              <a:buSzPts val="2300"/>
              <a:buFont typeface="Arial"/>
              <a:buNone/>
              <a:defRPr sz="2000" b="0" i="0" u="none" strike="noStrike" cap="none">
                <a:solidFill>
                  <a:schemeClr val="dk1"/>
                </a:solidFill>
                <a:latin typeface="Tahoma"/>
                <a:ea typeface="Tahoma"/>
                <a:cs typeface="Tahoma"/>
                <a:sym typeface="Tahoma"/>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7" name="Google Shape;67;p3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840"/>
              <a:buNone/>
              <a:defRPr sz="1600"/>
            </a:lvl1pPr>
            <a:lvl2pPr marL="914400" lvl="1" indent="-228600" algn="l">
              <a:lnSpc>
                <a:spcPct val="90000"/>
              </a:lnSpc>
              <a:spcBef>
                <a:spcPts val="500"/>
              </a:spcBef>
              <a:spcAft>
                <a:spcPts val="0"/>
              </a:spcAft>
              <a:buSzPts val="1610"/>
              <a:buNone/>
              <a:defRPr sz="1400"/>
            </a:lvl2pPr>
            <a:lvl3pPr marL="1371600" lvl="2" indent="-228600" algn="l">
              <a:lnSpc>
                <a:spcPct val="90000"/>
              </a:lnSpc>
              <a:spcBef>
                <a:spcPts val="500"/>
              </a:spcBef>
              <a:spcAft>
                <a:spcPts val="0"/>
              </a:spcAft>
              <a:buSzPts val="1380"/>
              <a:buNone/>
              <a:defRPr sz="1200"/>
            </a:lvl3pPr>
            <a:lvl4pPr marL="1828800" lvl="3" indent="-228600" algn="l">
              <a:lnSpc>
                <a:spcPct val="90000"/>
              </a:lnSpc>
              <a:spcBef>
                <a:spcPts val="500"/>
              </a:spcBef>
              <a:spcAft>
                <a:spcPts val="0"/>
              </a:spcAft>
              <a:buSzPts val="1150"/>
              <a:buNone/>
              <a:defRPr sz="1000"/>
            </a:lvl4pPr>
            <a:lvl5pPr marL="2286000" lvl="4" indent="-228600" algn="l">
              <a:lnSpc>
                <a:spcPct val="90000"/>
              </a:lnSpc>
              <a:spcBef>
                <a:spcPts val="500"/>
              </a:spcBef>
              <a:spcAft>
                <a:spcPts val="0"/>
              </a:spcAft>
              <a:buSzPts val="115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37"/>
          <p:cNvSpPr txBox="1">
            <a:spLocks noGrp="1"/>
          </p:cNvSpPr>
          <p:nvPr>
            <p:ph type="dt" idx="10"/>
          </p:nvPr>
        </p:nvSpPr>
        <p:spPr>
          <a:xfrm>
            <a:off x="293203" y="6199669"/>
            <a:ext cx="5774635" cy="67848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37"/>
          <p:cNvSpPr txBox="1">
            <a:spLocks noGrp="1"/>
          </p:cNvSpPr>
          <p:nvPr>
            <p:ph type="sldNum" idx="12"/>
          </p:nvPr>
        </p:nvSpPr>
        <p:spPr>
          <a:xfrm>
            <a:off x="7712763" y="6356348"/>
            <a:ext cx="818323"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8"/>
          <p:cNvSpPr/>
          <p:nvPr/>
        </p:nvSpPr>
        <p:spPr>
          <a:xfrm>
            <a:off x="106018" y="0"/>
            <a:ext cx="66262"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11;p28"/>
          <p:cNvSpPr txBox="1">
            <a:spLocks noGrp="1"/>
          </p:cNvSpPr>
          <p:nvPr>
            <p:ph type="title"/>
          </p:nvPr>
        </p:nvSpPr>
        <p:spPr>
          <a:xfrm>
            <a:off x="500269" y="209550"/>
            <a:ext cx="11201401" cy="94475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Tahoma"/>
              <a:buNone/>
              <a:defRPr sz="4000" b="0" i="0" u="none" strike="noStrike" cap="none">
                <a:solidFill>
                  <a:schemeClr val="dk1"/>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28"/>
          <p:cNvSpPr txBox="1">
            <a:spLocks noGrp="1"/>
          </p:cNvSpPr>
          <p:nvPr>
            <p:ph type="body" idx="1"/>
          </p:nvPr>
        </p:nvSpPr>
        <p:spPr>
          <a:xfrm>
            <a:off x="838200" y="1295400"/>
            <a:ext cx="10863470" cy="4705350"/>
          </a:xfrm>
          <a:prstGeom prst="rect">
            <a:avLst/>
          </a:prstGeom>
          <a:noFill/>
          <a:ln>
            <a:noFill/>
          </a:ln>
        </p:spPr>
        <p:txBody>
          <a:bodyPr spcFirstLastPara="1" wrap="square" lIns="91425" tIns="45700" rIns="91425" bIns="45700" anchor="t" anchorCtr="0">
            <a:normAutofit/>
          </a:bodyPr>
          <a:lstStyle>
            <a:lvl1pPr marL="457200" marR="0" lvl="0" indent="-433069" algn="l" rtl="0">
              <a:lnSpc>
                <a:spcPct val="90000"/>
              </a:lnSpc>
              <a:spcBef>
                <a:spcPts val="1000"/>
              </a:spcBef>
              <a:spcAft>
                <a:spcPts val="0"/>
              </a:spcAft>
              <a:buClr>
                <a:srgbClr val="DB244D"/>
              </a:buClr>
              <a:buSzPts val="3220"/>
              <a:buFont typeface="Arial"/>
              <a:buChar char="•"/>
              <a:defRPr sz="2800" b="0" i="0" u="none" strike="noStrike" cap="none">
                <a:solidFill>
                  <a:schemeClr val="dk1"/>
                </a:solidFill>
                <a:latin typeface="Tahoma"/>
                <a:ea typeface="Tahoma"/>
                <a:cs typeface="Tahoma"/>
                <a:sym typeface="Tahoma"/>
              </a:defRPr>
            </a:lvl1pPr>
            <a:lvl2pPr marL="914400" marR="0" lvl="1" indent="-418465" algn="l" rtl="0">
              <a:lnSpc>
                <a:spcPct val="90000"/>
              </a:lnSpc>
              <a:spcBef>
                <a:spcPts val="500"/>
              </a:spcBef>
              <a:spcAft>
                <a:spcPts val="0"/>
              </a:spcAft>
              <a:buClr>
                <a:srgbClr val="DB244D"/>
              </a:buClr>
              <a:buSzPts val="2990"/>
              <a:buFont typeface="Arial"/>
              <a:buChar char="•"/>
              <a:defRPr sz="2600" b="0" i="0" u="none" strike="noStrike" cap="none">
                <a:solidFill>
                  <a:schemeClr val="dk1"/>
                </a:solidFill>
                <a:latin typeface="Tahoma"/>
                <a:ea typeface="Tahoma"/>
                <a:cs typeface="Tahoma"/>
                <a:sym typeface="Tahoma"/>
              </a:defRPr>
            </a:lvl2pPr>
            <a:lvl3pPr marL="1371600" marR="0" lvl="2" indent="-403860" algn="l" rtl="0">
              <a:lnSpc>
                <a:spcPct val="90000"/>
              </a:lnSpc>
              <a:spcBef>
                <a:spcPts val="500"/>
              </a:spcBef>
              <a:spcAft>
                <a:spcPts val="0"/>
              </a:spcAft>
              <a:buClr>
                <a:srgbClr val="DB244D"/>
              </a:buClr>
              <a:buSzPts val="2760"/>
              <a:buFont typeface="Arial"/>
              <a:buChar char="•"/>
              <a:defRPr sz="2400" b="0" i="0" u="none" strike="noStrike" cap="none">
                <a:solidFill>
                  <a:schemeClr val="dk1"/>
                </a:solidFill>
                <a:latin typeface="Tahoma"/>
                <a:ea typeface="Tahoma"/>
                <a:cs typeface="Tahoma"/>
                <a:sym typeface="Tahoma"/>
              </a:defRPr>
            </a:lvl3pPr>
            <a:lvl4pPr marL="1828800" marR="0" lvl="3" indent="-403860" algn="l" rtl="0">
              <a:lnSpc>
                <a:spcPct val="90000"/>
              </a:lnSpc>
              <a:spcBef>
                <a:spcPts val="500"/>
              </a:spcBef>
              <a:spcAft>
                <a:spcPts val="0"/>
              </a:spcAft>
              <a:buClr>
                <a:srgbClr val="DB244D"/>
              </a:buClr>
              <a:buSzPts val="2760"/>
              <a:buFont typeface="Arial"/>
              <a:buChar char="•"/>
              <a:defRPr sz="2400" b="0" i="0" u="none" strike="noStrike" cap="none">
                <a:solidFill>
                  <a:schemeClr val="dk1"/>
                </a:solidFill>
                <a:latin typeface="Tahoma"/>
                <a:ea typeface="Tahoma"/>
                <a:cs typeface="Tahoma"/>
                <a:sym typeface="Tahoma"/>
              </a:defRPr>
            </a:lvl4pPr>
            <a:lvl5pPr marL="2286000" marR="0" lvl="4" indent="-360045" algn="l" rtl="0">
              <a:lnSpc>
                <a:spcPct val="90000"/>
              </a:lnSpc>
              <a:spcBef>
                <a:spcPts val="500"/>
              </a:spcBef>
              <a:spcAft>
                <a:spcPts val="0"/>
              </a:spcAft>
              <a:buClr>
                <a:srgbClr val="DB244D"/>
              </a:buClr>
              <a:buSzPts val="2070"/>
              <a:buFont typeface="Arial"/>
              <a:buChar char="•"/>
              <a:defRPr sz="1800" b="0" i="0" u="none" strike="noStrike" cap="none">
                <a:solidFill>
                  <a:schemeClr val="dk1"/>
                </a:solidFill>
                <a:latin typeface="Tahoma"/>
                <a:ea typeface="Tahoma"/>
                <a:cs typeface="Tahoma"/>
                <a:sym typeface="Tahom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3" name="Google Shape;13;p28"/>
          <p:cNvPicPr preferRelativeResize="0"/>
          <p:nvPr/>
        </p:nvPicPr>
        <p:blipFill rotWithShape="1">
          <a:blip r:embed="rId13">
            <a:alphaModFix/>
          </a:blip>
          <a:srcRect l="20305" t="9955" r="23080" b="22739"/>
          <a:stretch/>
        </p:blipFill>
        <p:spPr>
          <a:xfrm>
            <a:off x="9826485" y="5310104"/>
            <a:ext cx="2339011" cy="1479080"/>
          </a:xfrm>
          <a:prstGeom prst="rect">
            <a:avLst/>
          </a:prstGeom>
          <a:noFill/>
          <a:ln>
            <a:noFill/>
          </a:ln>
        </p:spPr>
      </p:pic>
      <p:sp>
        <p:nvSpPr>
          <p:cNvPr id="14" name="Google Shape;14;p28"/>
          <p:cNvSpPr/>
          <p:nvPr/>
        </p:nvSpPr>
        <p:spPr>
          <a:xfrm>
            <a:off x="-1" y="0"/>
            <a:ext cx="106019" cy="6858000"/>
          </a:xfrm>
          <a:prstGeom prst="rect">
            <a:avLst/>
          </a:prstGeom>
          <a:solidFill>
            <a:srgbClr val="DB24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 name="Google Shape;15;p28"/>
          <p:cNvSpPr txBox="1"/>
          <p:nvPr/>
        </p:nvSpPr>
        <p:spPr>
          <a:xfrm>
            <a:off x="500269" y="6286191"/>
            <a:ext cx="8306847" cy="511743"/>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200" b="0" i="0" u="none" strike="noStrike" cap="none">
                <a:solidFill>
                  <a:schemeClr val="dk1"/>
                </a:solidFill>
                <a:latin typeface="Tahoma"/>
                <a:ea typeface="Tahoma"/>
                <a:cs typeface="Tahoma"/>
                <a:sym typeface="Tahoma"/>
              </a:rPr>
              <a:t>Department of Learning and Innovation</a:t>
            </a:r>
            <a:endParaRPr/>
          </a:p>
          <a:p>
            <a:pPr marL="0" marR="0" lvl="0" indent="0" algn="l" rtl="0">
              <a:lnSpc>
                <a:spcPct val="120000"/>
              </a:lnSpc>
              <a:spcBef>
                <a:spcPts val="0"/>
              </a:spcBef>
              <a:spcAft>
                <a:spcPts val="0"/>
              </a:spcAft>
              <a:buNone/>
            </a:pPr>
            <a:r>
              <a:rPr lang="en-US" sz="1200" b="0" i="0" u="none" strike="noStrike" cap="none">
                <a:solidFill>
                  <a:schemeClr val="dk1"/>
                </a:solidFill>
                <a:latin typeface="Tahoma"/>
                <a:ea typeface="Tahoma"/>
                <a:cs typeface="Tahoma"/>
                <a:sym typeface="Tahoma"/>
              </a:rPr>
              <a:t>Department of Student Assessment, Accountability and ESEA Programs</a:t>
            </a:r>
            <a:endParaRPr/>
          </a:p>
        </p:txBody>
      </p:sp>
      <p:cxnSp>
        <p:nvCxnSpPr>
          <p:cNvPr id="16" name="Google Shape;16;p28"/>
          <p:cNvCxnSpPr/>
          <p:nvPr/>
        </p:nvCxnSpPr>
        <p:spPr>
          <a:xfrm rot="10800000">
            <a:off x="500269" y="6249312"/>
            <a:ext cx="9424781" cy="0"/>
          </a:xfrm>
          <a:prstGeom prst="straightConnector1">
            <a:avLst/>
          </a:prstGeom>
          <a:noFill/>
          <a:ln w="9525" cap="flat" cmpd="sng">
            <a:solidFill>
              <a:schemeClr val="dk1"/>
            </a:solidFill>
            <a:prstDash val="solid"/>
            <a:miter lim="800000"/>
            <a:headEnd type="none" w="sm" len="sm"/>
            <a:tailEnd type="none" w="sm" len="sm"/>
          </a:ln>
        </p:spPr>
      </p:cxnSp>
      <p:sp>
        <p:nvSpPr>
          <p:cNvPr id="17" name="Google Shape;17;p28"/>
          <p:cNvSpPr txBox="1">
            <a:spLocks noGrp="1"/>
          </p:cNvSpPr>
          <p:nvPr>
            <p:ph type="sldNum" idx="12"/>
          </p:nvPr>
        </p:nvSpPr>
        <p:spPr>
          <a:xfrm>
            <a:off x="9094303" y="6246024"/>
            <a:ext cx="833036" cy="581899"/>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0" i="0" u="none" strike="noStrike" cap="none">
                <a:solidFill>
                  <a:schemeClr val="dk1"/>
                </a:solidFill>
                <a:latin typeface="Tahoma"/>
                <a:ea typeface="Tahoma"/>
                <a:cs typeface="Tahoma"/>
                <a:sym typeface="Tahoma"/>
              </a:defRPr>
            </a:lvl1pPr>
            <a:lvl2pPr marL="0" marR="0" lvl="1" indent="0" algn="ctr" rtl="0">
              <a:spcBef>
                <a:spcPts val="0"/>
              </a:spcBef>
              <a:buNone/>
              <a:defRPr sz="1200" b="0" i="0" u="none" strike="noStrike" cap="none">
                <a:solidFill>
                  <a:schemeClr val="dk1"/>
                </a:solidFill>
                <a:latin typeface="Tahoma"/>
                <a:ea typeface="Tahoma"/>
                <a:cs typeface="Tahoma"/>
                <a:sym typeface="Tahoma"/>
              </a:defRPr>
            </a:lvl2pPr>
            <a:lvl3pPr marL="0" marR="0" lvl="2" indent="0" algn="ctr" rtl="0">
              <a:spcBef>
                <a:spcPts val="0"/>
              </a:spcBef>
              <a:buNone/>
              <a:defRPr sz="1200" b="0" i="0" u="none" strike="noStrike" cap="none">
                <a:solidFill>
                  <a:schemeClr val="dk1"/>
                </a:solidFill>
                <a:latin typeface="Tahoma"/>
                <a:ea typeface="Tahoma"/>
                <a:cs typeface="Tahoma"/>
                <a:sym typeface="Tahoma"/>
              </a:defRPr>
            </a:lvl3pPr>
            <a:lvl4pPr marL="0" marR="0" lvl="3" indent="0" algn="ctr" rtl="0">
              <a:spcBef>
                <a:spcPts val="0"/>
              </a:spcBef>
              <a:buNone/>
              <a:defRPr sz="1200" b="0" i="0" u="none" strike="noStrike" cap="none">
                <a:solidFill>
                  <a:schemeClr val="dk1"/>
                </a:solidFill>
                <a:latin typeface="Tahoma"/>
                <a:ea typeface="Tahoma"/>
                <a:cs typeface="Tahoma"/>
                <a:sym typeface="Tahoma"/>
              </a:defRPr>
            </a:lvl4pPr>
            <a:lvl5pPr marL="0" marR="0" lvl="4" indent="0" algn="ctr" rtl="0">
              <a:spcBef>
                <a:spcPts val="0"/>
              </a:spcBef>
              <a:buNone/>
              <a:defRPr sz="1200" b="0" i="0" u="none" strike="noStrike" cap="none">
                <a:solidFill>
                  <a:schemeClr val="dk1"/>
                </a:solidFill>
                <a:latin typeface="Tahoma"/>
                <a:ea typeface="Tahoma"/>
                <a:cs typeface="Tahoma"/>
                <a:sym typeface="Tahoma"/>
              </a:defRPr>
            </a:lvl5pPr>
            <a:lvl6pPr marL="0" marR="0" lvl="5" indent="0" algn="ctr" rtl="0">
              <a:spcBef>
                <a:spcPts val="0"/>
              </a:spcBef>
              <a:buNone/>
              <a:defRPr sz="1200" b="0" i="0" u="none" strike="noStrike" cap="none">
                <a:solidFill>
                  <a:schemeClr val="dk1"/>
                </a:solidFill>
                <a:latin typeface="Tahoma"/>
                <a:ea typeface="Tahoma"/>
                <a:cs typeface="Tahoma"/>
                <a:sym typeface="Tahoma"/>
              </a:defRPr>
            </a:lvl6pPr>
            <a:lvl7pPr marL="0" marR="0" lvl="6" indent="0" algn="ctr" rtl="0">
              <a:spcBef>
                <a:spcPts val="0"/>
              </a:spcBef>
              <a:buNone/>
              <a:defRPr sz="1200" b="0" i="0" u="none" strike="noStrike" cap="none">
                <a:solidFill>
                  <a:schemeClr val="dk1"/>
                </a:solidFill>
                <a:latin typeface="Tahoma"/>
                <a:ea typeface="Tahoma"/>
                <a:cs typeface="Tahoma"/>
                <a:sym typeface="Tahoma"/>
              </a:defRPr>
            </a:lvl7pPr>
            <a:lvl8pPr marL="0" marR="0" lvl="7" indent="0" algn="ctr" rtl="0">
              <a:spcBef>
                <a:spcPts val="0"/>
              </a:spcBef>
              <a:buNone/>
              <a:defRPr sz="1200" b="0" i="0" u="none" strike="noStrike" cap="none">
                <a:solidFill>
                  <a:schemeClr val="dk1"/>
                </a:solidFill>
                <a:latin typeface="Tahoma"/>
                <a:ea typeface="Tahoma"/>
                <a:cs typeface="Tahoma"/>
                <a:sym typeface="Tahoma"/>
              </a:defRPr>
            </a:lvl8pPr>
            <a:lvl9pPr marL="0" marR="0" lvl="8" indent="0" algn="ctr" rtl="0">
              <a:spcBef>
                <a:spcPts val="0"/>
              </a:spcBef>
              <a:buNone/>
              <a:defRPr sz="1200" b="0" i="0" u="none" strike="noStrike" cap="none">
                <a:solidFill>
                  <a:schemeClr val="dk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83"/>
        <p:cNvGrpSpPr/>
        <p:nvPr/>
      </p:nvGrpSpPr>
      <p:grpSpPr>
        <a:xfrm>
          <a:off x="0" y="0"/>
          <a:ext cx="0" cy="0"/>
          <a:chOff x="0" y="0"/>
          <a:chExt cx="0" cy="0"/>
        </a:xfrm>
      </p:grpSpPr>
      <p:sp>
        <p:nvSpPr>
          <p:cNvPr id="84" name="Google Shape;84;gca99ebe265_0_15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rtl="0">
              <a:spcBef>
                <a:spcPts val="0"/>
              </a:spcBef>
              <a:spcAft>
                <a:spcPts val="0"/>
              </a:spcAft>
              <a:buClr>
                <a:schemeClr val="dk1"/>
              </a:buClr>
              <a:buSzPts val="3700"/>
              <a:buNone/>
              <a:defRPr sz="3700">
                <a:solidFill>
                  <a:schemeClr val="dk1"/>
                </a:solidFill>
              </a:defRPr>
            </a:lvl1pPr>
            <a:lvl2pPr lvl="1" rtl="0">
              <a:spcBef>
                <a:spcPts val="0"/>
              </a:spcBef>
              <a:spcAft>
                <a:spcPts val="0"/>
              </a:spcAft>
              <a:buClr>
                <a:schemeClr val="dk1"/>
              </a:buClr>
              <a:buSzPts val="3700"/>
              <a:buNone/>
              <a:defRPr sz="3700">
                <a:solidFill>
                  <a:schemeClr val="dk1"/>
                </a:solidFill>
              </a:defRPr>
            </a:lvl2pPr>
            <a:lvl3pPr lvl="2" rtl="0">
              <a:spcBef>
                <a:spcPts val="0"/>
              </a:spcBef>
              <a:spcAft>
                <a:spcPts val="0"/>
              </a:spcAft>
              <a:buClr>
                <a:schemeClr val="dk1"/>
              </a:buClr>
              <a:buSzPts val="3700"/>
              <a:buNone/>
              <a:defRPr sz="3700">
                <a:solidFill>
                  <a:schemeClr val="dk1"/>
                </a:solidFill>
              </a:defRPr>
            </a:lvl3pPr>
            <a:lvl4pPr lvl="3" rtl="0">
              <a:spcBef>
                <a:spcPts val="0"/>
              </a:spcBef>
              <a:spcAft>
                <a:spcPts val="0"/>
              </a:spcAft>
              <a:buClr>
                <a:schemeClr val="dk1"/>
              </a:buClr>
              <a:buSzPts val="3700"/>
              <a:buNone/>
              <a:defRPr sz="3700">
                <a:solidFill>
                  <a:schemeClr val="dk1"/>
                </a:solidFill>
              </a:defRPr>
            </a:lvl4pPr>
            <a:lvl5pPr lvl="4" rtl="0">
              <a:spcBef>
                <a:spcPts val="0"/>
              </a:spcBef>
              <a:spcAft>
                <a:spcPts val="0"/>
              </a:spcAft>
              <a:buClr>
                <a:schemeClr val="dk1"/>
              </a:buClr>
              <a:buSzPts val="3700"/>
              <a:buNone/>
              <a:defRPr sz="3700">
                <a:solidFill>
                  <a:schemeClr val="dk1"/>
                </a:solidFill>
              </a:defRPr>
            </a:lvl5pPr>
            <a:lvl6pPr lvl="5" rtl="0">
              <a:spcBef>
                <a:spcPts val="0"/>
              </a:spcBef>
              <a:spcAft>
                <a:spcPts val="0"/>
              </a:spcAft>
              <a:buClr>
                <a:schemeClr val="dk1"/>
              </a:buClr>
              <a:buSzPts val="3700"/>
              <a:buNone/>
              <a:defRPr sz="3700">
                <a:solidFill>
                  <a:schemeClr val="dk1"/>
                </a:solidFill>
              </a:defRPr>
            </a:lvl6pPr>
            <a:lvl7pPr lvl="6" rtl="0">
              <a:spcBef>
                <a:spcPts val="0"/>
              </a:spcBef>
              <a:spcAft>
                <a:spcPts val="0"/>
              </a:spcAft>
              <a:buClr>
                <a:schemeClr val="dk1"/>
              </a:buClr>
              <a:buSzPts val="3700"/>
              <a:buNone/>
              <a:defRPr sz="3700">
                <a:solidFill>
                  <a:schemeClr val="dk1"/>
                </a:solidFill>
              </a:defRPr>
            </a:lvl7pPr>
            <a:lvl8pPr lvl="7" rtl="0">
              <a:spcBef>
                <a:spcPts val="0"/>
              </a:spcBef>
              <a:spcAft>
                <a:spcPts val="0"/>
              </a:spcAft>
              <a:buClr>
                <a:schemeClr val="dk1"/>
              </a:buClr>
              <a:buSzPts val="3700"/>
              <a:buNone/>
              <a:defRPr sz="3700">
                <a:solidFill>
                  <a:schemeClr val="dk1"/>
                </a:solidFill>
              </a:defRPr>
            </a:lvl8pPr>
            <a:lvl9pPr lvl="8" rtl="0">
              <a:spcBef>
                <a:spcPts val="0"/>
              </a:spcBef>
              <a:spcAft>
                <a:spcPts val="0"/>
              </a:spcAft>
              <a:buClr>
                <a:schemeClr val="dk1"/>
              </a:buClr>
              <a:buSzPts val="3700"/>
              <a:buNone/>
              <a:defRPr sz="3700">
                <a:solidFill>
                  <a:schemeClr val="dk1"/>
                </a:solidFill>
              </a:defRPr>
            </a:lvl9pPr>
          </a:lstStyle>
          <a:p>
            <a:endParaRPr/>
          </a:p>
        </p:txBody>
      </p:sp>
      <p:sp>
        <p:nvSpPr>
          <p:cNvPr id="85" name="Google Shape;85;gca99ebe265_0_15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rtl="0">
              <a:lnSpc>
                <a:spcPct val="115000"/>
              </a:lnSpc>
              <a:spcBef>
                <a:spcPts val="0"/>
              </a:spcBef>
              <a:spcAft>
                <a:spcPts val="0"/>
              </a:spcAft>
              <a:buClr>
                <a:schemeClr val="dk2"/>
              </a:buClr>
              <a:buSzPts val="2400"/>
              <a:buChar char="●"/>
              <a:defRPr sz="2400">
                <a:solidFill>
                  <a:schemeClr val="dk2"/>
                </a:solidFill>
              </a:defRPr>
            </a:lvl1pPr>
            <a:lvl2pPr marL="914400" lvl="1" indent="-349250" rtl="0">
              <a:lnSpc>
                <a:spcPct val="115000"/>
              </a:lnSpc>
              <a:spcBef>
                <a:spcPts val="0"/>
              </a:spcBef>
              <a:spcAft>
                <a:spcPts val="0"/>
              </a:spcAft>
              <a:buClr>
                <a:schemeClr val="dk2"/>
              </a:buClr>
              <a:buSzPts val="1900"/>
              <a:buChar char="○"/>
              <a:defRPr sz="1900">
                <a:solidFill>
                  <a:schemeClr val="dk2"/>
                </a:solidFill>
              </a:defRPr>
            </a:lvl2pPr>
            <a:lvl3pPr marL="1371600" lvl="2" indent="-349250" rtl="0">
              <a:lnSpc>
                <a:spcPct val="115000"/>
              </a:lnSpc>
              <a:spcBef>
                <a:spcPts val="0"/>
              </a:spcBef>
              <a:spcAft>
                <a:spcPts val="0"/>
              </a:spcAft>
              <a:buClr>
                <a:schemeClr val="dk2"/>
              </a:buClr>
              <a:buSzPts val="1900"/>
              <a:buChar char="■"/>
              <a:defRPr sz="1900">
                <a:solidFill>
                  <a:schemeClr val="dk2"/>
                </a:solidFill>
              </a:defRPr>
            </a:lvl3pPr>
            <a:lvl4pPr marL="1828800" lvl="3" indent="-349250" rtl="0">
              <a:lnSpc>
                <a:spcPct val="115000"/>
              </a:lnSpc>
              <a:spcBef>
                <a:spcPts val="0"/>
              </a:spcBef>
              <a:spcAft>
                <a:spcPts val="0"/>
              </a:spcAft>
              <a:buClr>
                <a:schemeClr val="dk2"/>
              </a:buClr>
              <a:buSzPts val="1900"/>
              <a:buChar char="●"/>
              <a:defRPr sz="1900">
                <a:solidFill>
                  <a:schemeClr val="dk2"/>
                </a:solidFill>
              </a:defRPr>
            </a:lvl4pPr>
            <a:lvl5pPr marL="2286000" lvl="4" indent="-349250" rtl="0">
              <a:lnSpc>
                <a:spcPct val="115000"/>
              </a:lnSpc>
              <a:spcBef>
                <a:spcPts val="0"/>
              </a:spcBef>
              <a:spcAft>
                <a:spcPts val="0"/>
              </a:spcAft>
              <a:buClr>
                <a:schemeClr val="dk2"/>
              </a:buClr>
              <a:buSzPts val="1900"/>
              <a:buChar char="○"/>
              <a:defRPr sz="1900">
                <a:solidFill>
                  <a:schemeClr val="dk2"/>
                </a:solidFill>
              </a:defRPr>
            </a:lvl5pPr>
            <a:lvl6pPr marL="2743200" lvl="5" indent="-349250" rtl="0">
              <a:lnSpc>
                <a:spcPct val="115000"/>
              </a:lnSpc>
              <a:spcBef>
                <a:spcPts val="0"/>
              </a:spcBef>
              <a:spcAft>
                <a:spcPts val="0"/>
              </a:spcAft>
              <a:buClr>
                <a:schemeClr val="dk2"/>
              </a:buClr>
              <a:buSzPts val="1900"/>
              <a:buChar char="■"/>
              <a:defRPr sz="1900">
                <a:solidFill>
                  <a:schemeClr val="dk2"/>
                </a:solidFill>
              </a:defRPr>
            </a:lvl6pPr>
            <a:lvl7pPr marL="3200400" lvl="6" indent="-349250" rtl="0">
              <a:lnSpc>
                <a:spcPct val="115000"/>
              </a:lnSpc>
              <a:spcBef>
                <a:spcPts val="0"/>
              </a:spcBef>
              <a:spcAft>
                <a:spcPts val="0"/>
              </a:spcAft>
              <a:buClr>
                <a:schemeClr val="dk2"/>
              </a:buClr>
              <a:buSzPts val="1900"/>
              <a:buChar char="●"/>
              <a:defRPr sz="1900">
                <a:solidFill>
                  <a:schemeClr val="dk2"/>
                </a:solidFill>
              </a:defRPr>
            </a:lvl7pPr>
            <a:lvl8pPr marL="3657600" lvl="7" indent="-349250" rtl="0">
              <a:lnSpc>
                <a:spcPct val="115000"/>
              </a:lnSpc>
              <a:spcBef>
                <a:spcPts val="0"/>
              </a:spcBef>
              <a:spcAft>
                <a:spcPts val="0"/>
              </a:spcAft>
              <a:buClr>
                <a:schemeClr val="dk2"/>
              </a:buClr>
              <a:buSzPts val="1900"/>
              <a:buChar char="○"/>
              <a:defRPr sz="1900">
                <a:solidFill>
                  <a:schemeClr val="dk2"/>
                </a:solidFill>
              </a:defRPr>
            </a:lvl8pPr>
            <a:lvl9pPr marL="4114800" lvl="8" indent="-349250" rtl="0">
              <a:lnSpc>
                <a:spcPct val="115000"/>
              </a:lnSpc>
              <a:spcBef>
                <a:spcPts val="0"/>
              </a:spcBef>
              <a:spcAft>
                <a:spcPts val="0"/>
              </a:spcAft>
              <a:buClr>
                <a:schemeClr val="dk2"/>
              </a:buClr>
              <a:buSzPts val="1900"/>
              <a:buChar char="■"/>
              <a:defRPr sz="1900">
                <a:solidFill>
                  <a:schemeClr val="dk2"/>
                </a:solidFill>
              </a:defRPr>
            </a:lvl9pPr>
          </a:lstStyle>
          <a:p>
            <a:endParaRPr/>
          </a:p>
        </p:txBody>
      </p:sp>
      <p:sp>
        <p:nvSpPr>
          <p:cNvPr id="86" name="Google Shape;86;gca99ebe265_0_15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cwYuP9s1t8M&amp;authuser=0"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docs.google.com/forms/d/e/1FAIpQLSd7BAmMOoOWcMY6ZH6nbyOdjlMqbbq8mApDr2Vqsg5CVSlFCQ/viewform?usp=sf_link"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www.doe.virginia.gov/home/showpublisheddocument/31604/638047066284700000" TargetMode="External"/><Relationship Id="rId3" Type="http://schemas.openxmlformats.org/officeDocument/2006/relationships/hyperlink" Target="https://www.doe.virginia.gov/teaching-learning-assessment/k-12-standards-instruction/history-and-social-science/assessment-resources/-fsiteid-1" TargetMode="External"/><Relationship Id="rId7" Type="http://schemas.openxmlformats.org/officeDocument/2006/relationships/hyperlink" Target="https://www.doe.virginia.gov/home/showpublisheddocument/32082/6380471268751700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doe.virginia.gov/home/showpublisheddocument/20600/638043629122700000" TargetMode="External"/><Relationship Id="rId5" Type="http://schemas.openxmlformats.org/officeDocument/2006/relationships/hyperlink" Target="https://www.doe.virginia.gov/home/showpublisheddocument/20602/638043629128330000" TargetMode="External"/><Relationship Id="rId4" Type="http://schemas.openxmlformats.org/officeDocument/2006/relationships/hyperlink" Target="https://www.doe.virginia.gov/home/showpublisheddocument/20598/638043629118330000"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
          <p:cNvSpPr txBox="1">
            <a:spLocks noGrp="1"/>
          </p:cNvSpPr>
          <p:nvPr>
            <p:ph type="ctrTitle"/>
          </p:nvPr>
        </p:nvSpPr>
        <p:spPr>
          <a:xfrm>
            <a:off x="423746" y="1122363"/>
            <a:ext cx="11429999" cy="1863725"/>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chemeClr val="dk1"/>
              </a:buClr>
              <a:buSzPts val="4400"/>
              <a:buFont typeface="Tahoma"/>
              <a:buNone/>
            </a:pPr>
            <a:r>
              <a:rPr lang="en-US" sz="4400"/>
              <a:t>History and Social Science</a:t>
            </a:r>
            <a:br>
              <a:rPr lang="en-US" sz="4400"/>
            </a:br>
            <a:r>
              <a:rPr lang="en-US" sz="4400"/>
              <a:t>Scoring Supports Webinar</a:t>
            </a:r>
            <a:endParaRPr sz="4400"/>
          </a:p>
        </p:txBody>
      </p:sp>
      <p:sp>
        <p:nvSpPr>
          <p:cNvPr id="133" name="Google Shape;133;p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4140"/>
              <a:buNone/>
            </a:pPr>
            <a:r>
              <a:rPr lang="en-US" sz="3600"/>
              <a:t>March 31, 2021</a:t>
            </a:r>
            <a:endParaRPr sz="36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9"/>
          <p:cNvSpPr txBox="1">
            <a:spLocks noGrp="1"/>
          </p:cNvSpPr>
          <p:nvPr>
            <p:ph type="title"/>
          </p:nvPr>
        </p:nvSpPr>
        <p:spPr>
          <a:xfrm>
            <a:off x="500269" y="60325"/>
            <a:ext cx="10853400" cy="1039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Tahoma"/>
              <a:buNone/>
            </a:pPr>
            <a:r>
              <a:rPr lang="en-US"/>
              <a:t>The HSS Common Rubric Components </a:t>
            </a:r>
            <a:r>
              <a:rPr lang="en-US" sz="2400"/>
              <a:t>(3 of 4)</a:t>
            </a:r>
            <a:endParaRPr/>
          </a:p>
        </p:txBody>
      </p:sp>
      <p:sp>
        <p:nvSpPr>
          <p:cNvPr id="201" name="Google Shape;201;p9"/>
          <p:cNvSpPr txBox="1">
            <a:spLocks noGrp="1"/>
          </p:cNvSpPr>
          <p:nvPr>
            <p:ph type="sldNum" idx="12"/>
          </p:nvPr>
        </p:nvSpPr>
        <p:spPr>
          <a:xfrm>
            <a:off x="9094302" y="6286191"/>
            <a:ext cx="665921" cy="50299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10</a:t>
            </a:fld>
            <a:endParaRPr/>
          </a:p>
        </p:txBody>
      </p:sp>
      <p:pic>
        <p:nvPicPr>
          <p:cNvPr id="202" name="Google Shape;202;p9" descr="Image shows Upper Secondary common rubric core expectations and task specific expectations." title="Upper Secondary Rubric Image"/>
          <p:cNvPicPr preferRelativeResize="0">
            <a:picLocks noGrp="1"/>
          </p:cNvPicPr>
          <p:nvPr>
            <p:ph type="body" idx="1"/>
          </p:nvPr>
        </p:nvPicPr>
        <p:blipFill rotWithShape="1">
          <a:blip r:embed="rId3">
            <a:alphaModFix/>
          </a:blip>
          <a:srcRect/>
          <a:stretch/>
        </p:blipFill>
        <p:spPr>
          <a:xfrm>
            <a:off x="645096" y="1737683"/>
            <a:ext cx="9369765" cy="4448467"/>
          </a:xfrm>
          <a:prstGeom prst="rect">
            <a:avLst/>
          </a:prstGeom>
          <a:noFill/>
          <a:ln>
            <a:noFill/>
          </a:ln>
        </p:spPr>
      </p:pic>
      <p:sp>
        <p:nvSpPr>
          <p:cNvPr id="203" name="Google Shape;203;p9"/>
          <p:cNvSpPr txBox="1"/>
          <p:nvPr/>
        </p:nvSpPr>
        <p:spPr>
          <a:xfrm>
            <a:off x="461924" y="1093100"/>
            <a:ext cx="11445900" cy="4633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DB244D"/>
              </a:buClr>
              <a:buSzPts val="3080"/>
              <a:buFont typeface="Arial"/>
              <a:buNone/>
            </a:pPr>
            <a:r>
              <a:rPr lang="en-US" sz="2800" b="0" i="0" u="none" strike="noStrike" cap="none">
                <a:solidFill>
                  <a:srgbClr val="DB244D"/>
                </a:solidFill>
                <a:latin typeface="Tahoma"/>
                <a:ea typeface="Tahoma"/>
                <a:cs typeface="Tahoma"/>
                <a:sym typeface="Tahoma"/>
              </a:rPr>
              <a:t>Two Dimensions: Core Expectations and Task Specific Expectations</a:t>
            </a:r>
            <a:endParaRPr sz="2800" b="0" i="0" u="none" strike="noStrike" cap="none">
              <a:solidFill>
                <a:srgbClr val="DB244D"/>
              </a:solidFill>
              <a:latin typeface="Tahoma"/>
              <a:ea typeface="Tahoma"/>
              <a:cs typeface="Tahoma"/>
              <a:sym typeface="Tahoma"/>
            </a:endParaRPr>
          </a:p>
        </p:txBody>
      </p:sp>
      <p:cxnSp>
        <p:nvCxnSpPr>
          <p:cNvPr id="204" name="Google Shape;204;p9" descr="Arrow pointing to core expectations" title="Arrow pointing to core expectations"/>
          <p:cNvCxnSpPr/>
          <p:nvPr/>
        </p:nvCxnSpPr>
        <p:spPr>
          <a:xfrm>
            <a:off x="992325" y="1697950"/>
            <a:ext cx="444600" cy="1016100"/>
          </a:xfrm>
          <a:prstGeom prst="straightConnector1">
            <a:avLst/>
          </a:prstGeom>
          <a:noFill/>
          <a:ln w="38100" cap="flat" cmpd="sng">
            <a:solidFill>
              <a:srgbClr val="DB244D"/>
            </a:solidFill>
            <a:prstDash val="solid"/>
            <a:miter lim="800000"/>
            <a:headEnd type="none" w="sm" len="sm"/>
            <a:tailEnd type="triangle" w="med" len="med"/>
          </a:ln>
        </p:spPr>
      </p:cxnSp>
      <p:cxnSp>
        <p:nvCxnSpPr>
          <p:cNvPr id="205" name="Google Shape;205;p9" descr="Arrow pointing to task specific expectations" title="Arrow pointing to task specific expectations"/>
          <p:cNvCxnSpPr/>
          <p:nvPr/>
        </p:nvCxnSpPr>
        <p:spPr>
          <a:xfrm>
            <a:off x="970275" y="1697950"/>
            <a:ext cx="2100" cy="3643200"/>
          </a:xfrm>
          <a:prstGeom prst="straightConnector1">
            <a:avLst/>
          </a:prstGeom>
          <a:noFill/>
          <a:ln w="38100" cap="flat" cmpd="sng">
            <a:solidFill>
              <a:srgbClr val="DB244D"/>
            </a:solidFill>
            <a:prstDash val="solid"/>
            <a:miter lim="800000"/>
            <a:headEnd type="none" w="sm" len="sm"/>
            <a:tailEnd type="triangl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0"/>
          <p:cNvSpPr txBox="1">
            <a:spLocks noGrp="1"/>
          </p:cNvSpPr>
          <p:nvPr>
            <p:ph type="title"/>
          </p:nvPr>
        </p:nvSpPr>
        <p:spPr>
          <a:xfrm>
            <a:off x="500269" y="365125"/>
            <a:ext cx="10853531" cy="10396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Tahoma"/>
              <a:buNone/>
            </a:pPr>
            <a:r>
              <a:rPr lang="en-US"/>
              <a:t>The HSS Common Rubric Components </a:t>
            </a:r>
            <a:r>
              <a:rPr lang="en-US" sz="2400"/>
              <a:t>(4 of 4)</a:t>
            </a:r>
            <a:endParaRPr/>
          </a:p>
        </p:txBody>
      </p:sp>
      <p:sp>
        <p:nvSpPr>
          <p:cNvPr id="212" name="Google Shape;212;p10"/>
          <p:cNvSpPr txBox="1">
            <a:spLocks noGrp="1"/>
          </p:cNvSpPr>
          <p:nvPr>
            <p:ph type="sldNum" idx="12"/>
          </p:nvPr>
        </p:nvSpPr>
        <p:spPr>
          <a:xfrm>
            <a:off x="9094302" y="6286191"/>
            <a:ext cx="665921" cy="50299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11</a:t>
            </a:fld>
            <a:endParaRPr/>
          </a:p>
        </p:txBody>
      </p:sp>
      <p:pic>
        <p:nvPicPr>
          <p:cNvPr id="213" name="Google Shape;213;p10" descr="Image shows Upper Secondary common rubric core expectations and task specific expectations." title="Image of upper secondary common rubric"/>
          <p:cNvPicPr preferRelativeResize="0">
            <a:picLocks noGrp="1"/>
          </p:cNvPicPr>
          <p:nvPr>
            <p:ph type="body" idx="1"/>
          </p:nvPr>
        </p:nvPicPr>
        <p:blipFill rotWithShape="1">
          <a:blip r:embed="rId3">
            <a:alphaModFix/>
          </a:blip>
          <a:srcRect/>
          <a:stretch/>
        </p:blipFill>
        <p:spPr>
          <a:xfrm>
            <a:off x="500269" y="1621227"/>
            <a:ext cx="9369765" cy="4448467"/>
          </a:xfrm>
          <a:prstGeom prst="rect">
            <a:avLst/>
          </a:prstGeom>
          <a:noFill/>
          <a:ln>
            <a:noFill/>
          </a:ln>
        </p:spPr>
      </p:pic>
      <p:sp>
        <p:nvSpPr>
          <p:cNvPr id="214" name="Google Shape;214;p10"/>
          <p:cNvSpPr txBox="1"/>
          <p:nvPr/>
        </p:nvSpPr>
        <p:spPr>
          <a:xfrm>
            <a:off x="461936" y="1121518"/>
            <a:ext cx="10717800" cy="4633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DB244D"/>
              </a:buClr>
              <a:buSzPts val="3080"/>
              <a:buFont typeface="Arial"/>
              <a:buNone/>
            </a:pPr>
            <a:r>
              <a:rPr lang="en-US" sz="2800" b="0" i="0" u="none" strike="noStrike" cap="none">
                <a:solidFill>
                  <a:srgbClr val="DB244D"/>
                </a:solidFill>
                <a:latin typeface="Tahoma"/>
                <a:ea typeface="Tahoma"/>
                <a:cs typeface="Tahoma"/>
                <a:sym typeface="Tahoma"/>
              </a:rPr>
              <a:t>Indicators</a:t>
            </a:r>
            <a:endParaRPr sz="2800" b="0" i="0" u="none" strike="noStrike" cap="none">
              <a:solidFill>
                <a:srgbClr val="DB244D"/>
              </a:solidFill>
              <a:latin typeface="Tahoma"/>
              <a:ea typeface="Tahoma"/>
              <a:cs typeface="Tahoma"/>
              <a:sym typeface="Tahoma"/>
            </a:endParaRPr>
          </a:p>
        </p:txBody>
      </p:sp>
      <p:cxnSp>
        <p:nvCxnSpPr>
          <p:cNvPr id="215" name="Google Shape;215;p10" descr="Arrow pointing to core expectations indicator" title="Arrow pointing to example of an indicator"/>
          <p:cNvCxnSpPr/>
          <p:nvPr/>
        </p:nvCxnSpPr>
        <p:spPr>
          <a:xfrm>
            <a:off x="1394847" y="1766807"/>
            <a:ext cx="894473" cy="623677"/>
          </a:xfrm>
          <a:prstGeom prst="straightConnector1">
            <a:avLst/>
          </a:prstGeom>
          <a:noFill/>
          <a:ln w="38100" cap="flat" cmpd="sng">
            <a:solidFill>
              <a:srgbClr val="DB244D"/>
            </a:solidFill>
            <a:prstDash val="solid"/>
            <a:miter lim="800000"/>
            <a:headEnd type="none" w="sm" len="sm"/>
            <a:tailEnd type="triangle" w="med" len="med"/>
          </a:ln>
        </p:spPr>
      </p:cxnSp>
      <p:cxnSp>
        <p:nvCxnSpPr>
          <p:cNvPr id="216" name="Google Shape;216;p10" descr="Arrow pointing to core expectations indicator" title="Arrow pointing to example of an indicator"/>
          <p:cNvCxnSpPr/>
          <p:nvPr/>
        </p:nvCxnSpPr>
        <p:spPr>
          <a:xfrm>
            <a:off x="1394847" y="1766807"/>
            <a:ext cx="827497" cy="1532470"/>
          </a:xfrm>
          <a:prstGeom prst="straightConnector1">
            <a:avLst/>
          </a:prstGeom>
          <a:noFill/>
          <a:ln w="38100" cap="flat" cmpd="sng">
            <a:solidFill>
              <a:srgbClr val="DB244D"/>
            </a:solidFill>
            <a:prstDash val="solid"/>
            <a:miter lim="800000"/>
            <a:headEnd type="none" w="sm" len="sm"/>
            <a:tailEnd type="triangle" w="med" len="med"/>
          </a:ln>
        </p:spPr>
      </p:cxnSp>
      <p:cxnSp>
        <p:nvCxnSpPr>
          <p:cNvPr id="217" name="Google Shape;217;p10" descr="Arrow pointing to core expectations indicator" title="Arrow pointing to example of an inidcator"/>
          <p:cNvCxnSpPr/>
          <p:nvPr/>
        </p:nvCxnSpPr>
        <p:spPr>
          <a:xfrm>
            <a:off x="1394847" y="1766807"/>
            <a:ext cx="830265" cy="2218847"/>
          </a:xfrm>
          <a:prstGeom prst="straightConnector1">
            <a:avLst/>
          </a:prstGeom>
          <a:noFill/>
          <a:ln w="38100" cap="flat" cmpd="sng">
            <a:solidFill>
              <a:srgbClr val="DB244D"/>
            </a:solidFill>
            <a:prstDash val="solid"/>
            <a:miter lim="800000"/>
            <a:headEnd type="none" w="sm" len="sm"/>
            <a:tailEnd type="triangl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1"/>
          <p:cNvSpPr txBox="1">
            <a:spLocks noGrp="1"/>
          </p:cNvSpPr>
          <p:nvPr>
            <p:ph type="title"/>
          </p:nvPr>
        </p:nvSpPr>
        <p:spPr>
          <a:xfrm>
            <a:off x="500269" y="365125"/>
            <a:ext cx="10853531" cy="10396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Tahoma"/>
              <a:buNone/>
            </a:pPr>
            <a:r>
              <a:rPr lang="en-US"/>
              <a:t>Conducting a Holistic Scoring Event</a:t>
            </a:r>
            <a:endParaRPr/>
          </a:p>
        </p:txBody>
      </p:sp>
      <p:sp>
        <p:nvSpPr>
          <p:cNvPr id="223" name="Google Shape;223;p11"/>
          <p:cNvSpPr txBox="1">
            <a:spLocks noGrp="1"/>
          </p:cNvSpPr>
          <p:nvPr>
            <p:ph type="body" idx="1"/>
          </p:nvPr>
        </p:nvSpPr>
        <p:spPr>
          <a:xfrm>
            <a:off x="636104" y="1543050"/>
            <a:ext cx="10717696" cy="4633913"/>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rgbClr val="DB244D"/>
              </a:buClr>
              <a:buSzPts val="3080"/>
              <a:buChar char="•"/>
            </a:pPr>
            <a:r>
              <a:rPr lang="en-US" u="sng">
                <a:solidFill>
                  <a:schemeClr val="hlink"/>
                </a:solidFill>
                <a:hlinkClick r:id="rId3"/>
              </a:rPr>
              <a:t>Conducting a Holistic Scoring Event </a:t>
            </a:r>
            <a:r>
              <a:rPr lang="en-US"/>
              <a:t>is a YouTube video presentation from VDOE that may help school division leaders plan and conduct holistic scoring events.</a:t>
            </a:r>
            <a:endParaRPr/>
          </a:p>
          <a:p>
            <a:pPr marL="228600" lvl="0" indent="-228600" algn="l" rtl="0">
              <a:lnSpc>
                <a:spcPct val="100000"/>
              </a:lnSpc>
              <a:spcBef>
                <a:spcPts val="1000"/>
              </a:spcBef>
              <a:spcAft>
                <a:spcPts val="0"/>
              </a:spcAft>
              <a:buClr>
                <a:srgbClr val="DB244D"/>
              </a:buClr>
              <a:buSzPts val="3080"/>
              <a:buChar char="•"/>
            </a:pPr>
            <a:r>
              <a:rPr lang="en-US"/>
              <a:t>While the presentation describes a process used to develop scoring consistency with teachers for range-finding in Virginia and U.S. History, the process can also be adapted for training potential scorers to apply a certain rubric to sample responses from your school division.</a:t>
            </a:r>
            <a:endParaRPr/>
          </a:p>
          <a:p>
            <a:pPr marL="228600" lvl="0" indent="-33020" algn="l" rtl="0">
              <a:lnSpc>
                <a:spcPct val="100000"/>
              </a:lnSpc>
              <a:spcBef>
                <a:spcPts val="1000"/>
              </a:spcBef>
              <a:spcAft>
                <a:spcPts val="0"/>
              </a:spcAft>
              <a:buClr>
                <a:srgbClr val="DB244D"/>
              </a:buClr>
              <a:buSzPts val="3080"/>
              <a:buNone/>
            </a:pPr>
            <a:endParaRPr/>
          </a:p>
        </p:txBody>
      </p:sp>
      <p:sp>
        <p:nvSpPr>
          <p:cNvPr id="224" name="Google Shape;224;p11"/>
          <p:cNvSpPr txBox="1">
            <a:spLocks noGrp="1"/>
          </p:cNvSpPr>
          <p:nvPr>
            <p:ph type="sldNum" idx="12"/>
          </p:nvPr>
        </p:nvSpPr>
        <p:spPr>
          <a:xfrm>
            <a:off x="9094302" y="6286191"/>
            <a:ext cx="665921" cy="50299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2"/>
          <p:cNvSpPr txBox="1">
            <a:spLocks noGrp="1"/>
          </p:cNvSpPr>
          <p:nvPr>
            <p:ph type="title"/>
          </p:nvPr>
        </p:nvSpPr>
        <p:spPr>
          <a:xfrm>
            <a:off x="500269" y="365125"/>
            <a:ext cx="10853531" cy="10396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Tahoma"/>
              <a:buNone/>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What is focused holistic scoring</a:t>
            </a:r>
            <a:r>
              <a:rPr lang="en-US"/>
              <a:t>? </a:t>
            </a:r>
            <a:endParaRPr/>
          </a:p>
        </p:txBody>
      </p:sp>
      <p:sp>
        <p:nvSpPr>
          <p:cNvPr id="231" name="Google Shape;231;p12"/>
          <p:cNvSpPr txBox="1">
            <a:spLocks noGrp="1"/>
          </p:cNvSpPr>
          <p:nvPr>
            <p:ph type="body" idx="1"/>
          </p:nvPr>
        </p:nvSpPr>
        <p:spPr>
          <a:xfrm>
            <a:off x="561153" y="1228260"/>
            <a:ext cx="11041234" cy="4633913"/>
          </a:xfrm>
          <a:prstGeom prst="rect">
            <a:avLst/>
          </a:prstGeom>
          <a:noFill/>
          <a:ln>
            <a:noFill/>
          </a:ln>
        </p:spPr>
        <p:txBody>
          <a:bodyPr spcFirstLastPara="1" wrap="square" lIns="91425" tIns="45700" rIns="91425" bIns="45700" anchor="t" anchorCtr="0">
            <a:normAutofit fontScale="92500" lnSpcReduction="10000"/>
          </a:bodyPr>
          <a:lstStyle/>
          <a:p>
            <a:pPr marL="228600" lvl="0" indent="-243268" algn="l" rtl="0">
              <a:lnSpc>
                <a:spcPct val="100000"/>
              </a:lnSpc>
              <a:spcBef>
                <a:spcPts val="0"/>
              </a:spcBef>
              <a:spcAft>
                <a:spcPts val="0"/>
              </a:spcAft>
              <a:buClr>
                <a:srgbClr val="DB244D"/>
              </a:buClr>
              <a:buSzPts val="3080"/>
              <a:buChar char="•"/>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Focused holistic scoring in history and social science i</a:t>
            </a:r>
            <a:r>
              <a:rPr lang="en-US" dirty="0"/>
              <a:t>nvolves the evaluation of two dimensions- core expectations and task-specific expectations. </a:t>
            </a:r>
            <a:endParaRPr dirty="0"/>
          </a:p>
          <a:p>
            <a:pPr marL="228600" lvl="0" indent="-243268" algn="l" rtl="0">
              <a:lnSpc>
                <a:spcPct val="100000"/>
              </a:lnSpc>
              <a:spcBef>
                <a:spcPts val="1000"/>
              </a:spcBef>
              <a:spcAft>
                <a:spcPts val="0"/>
              </a:spcAft>
              <a:buClr>
                <a:srgbClr val="DB244D"/>
              </a:buClr>
              <a:buSzPts val="3080"/>
              <a:buChar char="•"/>
            </a:pPr>
            <a:r>
              <a:rPr lang="en-US" dirty="0"/>
              <a:t>First, each dimension is evaluated independent of the other. The scorer considers the indicators for each dimension collectively to determine the score that reflects the scorer’s overall impression of the evidence for that dimension. Individual indicators are not scored separately or used as a checklist.</a:t>
            </a:r>
            <a:endParaRPr dirty="0"/>
          </a:p>
          <a:p>
            <a:pPr marL="228600" lvl="0" indent="-243268" algn="l" rtl="0">
              <a:lnSpc>
                <a:spcPct val="100000"/>
              </a:lnSpc>
              <a:spcBef>
                <a:spcPts val="1000"/>
              </a:spcBef>
              <a:spcAft>
                <a:spcPts val="0"/>
              </a:spcAft>
              <a:buClr>
                <a:srgbClr val="DB244D"/>
              </a:buClr>
              <a:buSzPts val="3080"/>
              <a:buChar char="•"/>
            </a:pPr>
            <a:r>
              <a:rPr lang="en-US" dirty="0"/>
              <a:t>After focused holistic scoring occurs</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 the strengths and weaknesses evident in the response are considered among the various indicators, and the scorer determines a single, overall score for the response as a whole. </a:t>
            </a:r>
            <a:endParaRPr dirty="0"/>
          </a:p>
        </p:txBody>
      </p:sp>
      <p:sp>
        <p:nvSpPr>
          <p:cNvPr id="232" name="Google Shape;232;p12"/>
          <p:cNvSpPr txBox="1">
            <a:spLocks noGrp="1"/>
          </p:cNvSpPr>
          <p:nvPr>
            <p:ph type="sldNum" idx="12"/>
          </p:nvPr>
        </p:nvSpPr>
        <p:spPr>
          <a:xfrm>
            <a:off x="9094302" y="6286191"/>
            <a:ext cx="665921" cy="50299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3"/>
          <p:cNvSpPr txBox="1">
            <a:spLocks noGrp="1"/>
          </p:cNvSpPr>
          <p:nvPr>
            <p:ph type="title"/>
          </p:nvPr>
        </p:nvSpPr>
        <p:spPr>
          <a:xfrm>
            <a:off x="500269" y="365125"/>
            <a:ext cx="10853531" cy="10396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Tahoma"/>
              <a:buNone/>
            </a:pPr>
            <a:r>
              <a:rPr lang="en-US"/>
              <a:t>Using Scores to Inform Instruction</a:t>
            </a:r>
            <a:endParaRPr/>
          </a:p>
        </p:txBody>
      </p:sp>
      <p:sp>
        <p:nvSpPr>
          <p:cNvPr id="239" name="Google Shape;239;p13"/>
          <p:cNvSpPr txBox="1">
            <a:spLocks noGrp="1"/>
          </p:cNvSpPr>
          <p:nvPr>
            <p:ph type="body" idx="1"/>
          </p:nvPr>
        </p:nvSpPr>
        <p:spPr>
          <a:xfrm>
            <a:off x="636104" y="1435476"/>
            <a:ext cx="10717696" cy="4633913"/>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rgbClr val="DB244D"/>
              </a:buClr>
              <a:buSzPts val="3080"/>
              <a:buChar char="•"/>
            </a:pPr>
            <a:r>
              <a:rPr lang="en-US" dirty="0"/>
              <a:t>Assigning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separate holistic scores that focus on core expectations and task-specific expectations </a:t>
            </a:r>
            <a:r>
              <a:rPr lang="en-US" dirty="0"/>
              <a:t>assists a teacher in diagnosing a student’s relative strengths and weaknesses so that instructional activities can be planned for those specific skills identified as features within the rubric.</a:t>
            </a:r>
            <a:endParaRPr dirty="0"/>
          </a:p>
          <a:p>
            <a:pPr marL="228600" lvl="0" indent="-228600" algn="l" rtl="0">
              <a:lnSpc>
                <a:spcPct val="100000"/>
              </a:lnSpc>
              <a:spcBef>
                <a:spcPts val="1000"/>
              </a:spcBef>
              <a:spcAft>
                <a:spcPts val="0"/>
              </a:spcAft>
              <a:buClr>
                <a:srgbClr val="DB244D"/>
              </a:buClr>
              <a:buSzPts val="3080"/>
              <a:buChar char="•"/>
            </a:pPr>
            <a:r>
              <a:rPr lang="en-US" dirty="0"/>
              <a:t>The descriptive feedback provided by the rubric, considered alongside the evidence in the student’s response to a performance task, can help a student recognize features in his/her own work to target for improvement.</a:t>
            </a:r>
            <a:endParaRPr dirty="0"/>
          </a:p>
          <a:p>
            <a:pPr marL="228600" lvl="0" indent="-33020" algn="l" rtl="0">
              <a:lnSpc>
                <a:spcPct val="100000"/>
              </a:lnSpc>
              <a:spcBef>
                <a:spcPts val="1000"/>
              </a:spcBef>
              <a:spcAft>
                <a:spcPts val="0"/>
              </a:spcAft>
              <a:buClr>
                <a:srgbClr val="DB244D"/>
              </a:buClr>
              <a:buSzPts val="3080"/>
              <a:buNone/>
            </a:pPr>
            <a:endParaRPr dirty="0"/>
          </a:p>
          <a:p>
            <a:pPr marL="228600" lvl="0" indent="-33020" algn="l" rtl="0">
              <a:lnSpc>
                <a:spcPct val="100000"/>
              </a:lnSpc>
              <a:spcBef>
                <a:spcPts val="1000"/>
              </a:spcBef>
              <a:spcAft>
                <a:spcPts val="0"/>
              </a:spcAft>
              <a:buClr>
                <a:srgbClr val="DB244D"/>
              </a:buClr>
              <a:buSzPts val="3080"/>
              <a:buNone/>
            </a:pPr>
            <a:endParaRPr dirty="0"/>
          </a:p>
        </p:txBody>
      </p:sp>
      <p:sp>
        <p:nvSpPr>
          <p:cNvPr id="240" name="Google Shape;240;p13"/>
          <p:cNvSpPr txBox="1">
            <a:spLocks noGrp="1"/>
          </p:cNvSpPr>
          <p:nvPr>
            <p:ph type="sldNum" idx="12"/>
          </p:nvPr>
        </p:nvSpPr>
        <p:spPr>
          <a:xfrm>
            <a:off x="9094302" y="6286191"/>
            <a:ext cx="665921" cy="50299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5"/>
          <p:cNvSpPr txBox="1">
            <a:spLocks noGrp="1"/>
          </p:cNvSpPr>
          <p:nvPr>
            <p:ph type="title"/>
          </p:nvPr>
        </p:nvSpPr>
        <p:spPr>
          <a:xfrm>
            <a:off x="500269" y="365125"/>
            <a:ext cx="10853531" cy="10396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Tahoma"/>
              <a:buNone/>
            </a:pPr>
            <a:r>
              <a:rPr lang="en-US"/>
              <a:t>A Range at Every Score Point</a:t>
            </a:r>
            <a:endParaRPr/>
          </a:p>
        </p:txBody>
      </p:sp>
      <p:sp>
        <p:nvSpPr>
          <p:cNvPr id="247" name="Google Shape;247;p15"/>
          <p:cNvSpPr txBox="1">
            <a:spLocks noGrp="1"/>
          </p:cNvSpPr>
          <p:nvPr>
            <p:ph type="body" idx="1"/>
          </p:nvPr>
        </p:nvSpPr>
        <p:spPr>
          <a:xfrm>
            <a:off x="636104" y="1543050"/>
            <a:ext cx="10717696" cy="4633913"/>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00000"/>
              </a:lnSpc>
              <a:spcBef>
                <a:spcPts val="0"/>
              </a:spcBef>
              <a:spcAft>
                <a:spcPts val="0"/>
              </a:spcAft>
              <a:buClr>
                <a:srgbClr val="DB244D"/>
              </a:buClr>
              <a:buSzPts val="3080"/>
              <a:buChar char="•"/>
            </a:pPr>
            <a:r>
              <a:rPr lang="en-US"/>
              <a:t>At every score point, a range of responses representing the lower, middle, and upper ends of the score point are possible.</a:t>
            </a:r>
            <a:endParaRPr/>
          </a:p>
          <a:p>
            <a:pPr marL="228600" lvl="0" indent="-228600" algn="l" rtl="0">
              <a:lnSpc>
                <a:spcPct val="100000"/>
              </a:lnSpc>
              <a:spcBef>
                <a:spcPts val="1000"/>
              </a:spcBef>
              <a:spcAft>
                <a:spcPts val="0"/>
              </a:spcAft>
              <a:buClr>
                <a:srgbClr val="DB244D"/>
              </a:buClr>
              <a:buSzPts val="3080"/>
              <a:buChar char="•"/>
            </a:pPr>
            <a:r>
              <a:rPr lang="en-US"/>
              <a:t>Responses receiving the same score point may look very different from each other.</a:t>
            </a:r>
            <a:endParaRPr/>
          </a:p>
          <a:p>
            <a:pPr marL="685800" lvl="1" indent="-228600" algn="l" rtl="0">
              <a:lnSpc>
                <a:spcPct val="100000"/>
              </a:lnSpc>
              <a:spcBef>
                <a:spcPts val="500"/>
              </a:spcBef>
              <a:spcAft>
                <a:spcPts val="0"/>
              </a:spcAft>
              <a:buSzPts val="2860"/>
              <a:buChar char="•"/>
            </a:pPr>
            <a:r>
              <a:rPr lang="en-US"/>
              <a:t>A response assigned a score of 3 might have some characteristics of a 2-level response and some characteristics of a 4-level response, but overall, its 3-level characteristics predominate.</a:t>
            </a:r>
            <a:endParaRPr/>
          </a:p>
          <a:p>
            <a:pPr marL="685800" lvl="1" indent="-228600" algn="l" rtl="0">
              <a:lnSpc>
                <a:spcPct val="100000"/>
              </a:lnSpc>
              <a:spcBef>
                <a:spcPts val="500"/>
              </a:spcBef>
              <a:spcAft>
                <a:spcPts val="0"/>
              </a:spcAft>
              <a:buSzPts val="2860"/>
              <a:buChar char="•"/>
            </a:pPr>
            <a:r>
              <a:rPr lang="en-US"/>
              <a:t>A 3-level response that has only 2- and 3-level characteristics might look very different from the response described above.</a:t>
            </a:r>
            <a:endParaRPr/>
          </a:p>
          <a:p>
            <a:pPr marL="228600" lvl="0" indent="-228600" algn="l" rtl="0">
              <a:lnSpc>
                <a:spcPct val="100000"/>
              </a:lnSpc>
              <a:spcBef>
                <a:spcPts val="1000"/>
              </a:spcBef>
              <a:spcAft>
                <a:spcPts val="0"/>
              </a:spcAft>
              <a:buClr>
                <a:srgbClr val="DB244D"/>
              </a:buClr>
              <a:buSzPts val="3080"/>
              <a:buChar char="•"/>
            </a:pPr>
            <a:r>
              <a:rPr lang="en-US"/>
              <a:t>It is important to evaluate each student’s response against the rubric, not against other students’ responses.</a:t>
            </a:r>
            <a:endParaRPr/>
          </a:p>
        </p:txBody>
      </p:sp>
      <p:sp>
        <p:nvSpPr>
          <p:cNvPr id="248" name="Google Shape;248;p15"/>
          <p:cNvSpPr txBox="1">
            <a:spLocks noGrp="1"/>
          </p:cNvSpPr>
          <p:nvPr>
            <p:ph type="sldNum" idx="12"/>
          </p:nvPr>
        </p:nvSpPr>
        <p:spPr>
          <a:xfrm>
            <a:off x="9094302" y="6286191"/>
            <a:ext cx="665921" cy="50299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6"/>
          <p:cNvSpPr txBox="1">
            <a:spLocks noGrp="1"/>
          </p:cNvSpPr>
          <p:nvPr>
            <p:ph type="title"/>
          </p:nvPr>
        </p:nvSpPr>
        <p:spPr>
          <a:xfrm>
            <a:off x="839788" y="365126"/>
            <a:ext cx="10515600" cy="88794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Tahoma"/>
              <a:buNone/>
            </a:pPr>
            <a:r>
              <a:rPr lang="en-US"/>
              <a:t>Grading versus Scoring</a:t>
            </a:r>
            <a:endParaRPr/>
          </a:p>
        </p:txBody>
      </p:sp>
      <p:sp>
        <p:nvSpPr>
          <p:cNvPr id="255" name="Google Shape;255;p16"/>
          <p:cNvSpPr txBox="1">
            <a:spLocks noGrp="1"/>
          </p:cNvSpPr>
          <p:nvPr>
            <p:ph type="body" idx="1"/>
          </p:nvPr>
        </p:nvSpPr>
        <p:spPr>
          <a:xfrm>
            <a:off x="839788" y="1253068"/>
            <a:ext cx="5157787" cy="55880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SzPts val="3680"/>
              <a:buNone/>
            </a:pPr>
            <a:r>
              <a:rPr lang="en-US" sz="3200" u="sng"/>
              <a:t>Grading</a:t>
            </a:r>
            <a:r>
              <a:rPr lang="en-US"/>
              <a:t>	</a:t>
            </a:r>
            <a:endParaRPr/>
          </a:p>
        </p:txBody>
      </p:sp>
      <p:sp>
        <p:nvSpPr>
          <p:cNvPr id="256" name="Google Shape;256;p16"/>
          <p:cNvSpPr txBox="1">
            <a:spLocks noGrp="1"/>
          </p:cNvSpPr>
          <p:nvPr>
            <p:ph type="body" idx="2"/>
          </p:nvPr>
        </p:nvSpPr>
        <p:spPr>
          <a:xfrm>
            <a:off x="839788" y="1918241"/>
            <a:ext cx="5157787" cy="428835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3220"/>
              <a:buChar char="•"/>
            </a:pPr>
            <a:r>
              <a:rPr lang="en-US"/>
              <a:t>Letter grade (A/B/C/D/F) or percentage</a:t>
            </a:r>
            <a:endParaRPr/>
          </a:p>
          <a:p>
            <a:pPr marL="228600" lvl="0" indent="-228600" algn="l" rtl="0">
              <a:lnSpc>
                <a:spcPct val="90000"/>
              </a:lnSpc>
              <a:spcBef>
                <a:spcPts val="1000"/>
              </a:spcBef>
              <a:spcAft>
                <a:spcPts val="0"/>
              </a:spcAft>
              <a:buSzPts val="3220"/>
              <a:buChar char="•"/>
            </a:pPr>
            <a:r>
              <a:rPr lang="en-US"/>
              <a:t>Focused on achievement, motivation, behavior, etc.</a:t>
            </a:r>
            <a:endParaRPr/>
          </a:p>
          <a:p>
            <a:pPr marL="228600" lvl="0" indent="-228600" algn="l" rtl="0">
              <a:lnSpc>
                <a:spcPct val="90000"/>
              </a:lnSpc>
              <a:spcBef>
                <a:spcPts val="1000"/>
              </a:spcBef>
              <a:spcAft>
                <a:spcPts val="0"/>
              </a:spcAft>
              <a:buSzPts val="3220"/>
              <a:buChar char="•"/>
            </a:pPr>
            <a:r>
              <a:rPr lang="en-US"/>
              <a:t>Based on an individual teacher’s expectations</a:t>
            </a:r>
            <a:endParaRPr/>
          </a:p>
          <a:p>
            <a:pPr marL="228600" lvl="0" indent="-228600" algn="l" rtl="0">
              <a:lnSpc>
                <a:spcPct val="90000"/>
              </a:lnSpc>
              <a:spcBef>
                <a:spcPts val="1000"/>
              </a:spcBef>
              <a:spcAft>
                <a:spcPts val="0"/>
              </a:spcAft>
              <a:buSzPts val="3220"/>
              <a:buChar char="•"/>
            </a:pPr>
            <a:r>
              <a:rPr lang="en-US"/>
              <a:t>Final authority rests with the teacher - fixed</a:t>
            </a:r>
            <a:endParaRPr/>
          </a:p>
        </p:txBody>
      </p:sp>
      <p:sp>
        <p:nvSpPr>
          <p:cNvPr id="257" name="Google Shape;257;p16"/>
          <p:cNvSpPr txBox="1">
            <a:spLocks noGrp="1"/>
          </p:cNvSpPr>
          <p:nvPr>
            <p:ph type="body" idx="3"/>
          </p:nvPr>
        </p:nvSpPr>
        <p:spPr>
          <a:xfrm>
            <a:off x="6172200" y="1376369"/>
            <a:ext cx="5183188" cy="46937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SzPts val="3680"/>
              <a:buNone/>
            </a:pPr>
            <a:r>
              <a:rPr lang="en-US" sz="3200" u="sng"/>
              <a:t>Scoring</a:t>
            </a:r>
            <a:endParaRPr sz="3200" u="sng"/>
          </a:p>
        </p:txBody>
      </p:sp>
      <p:sp>
        <p:nvSpPr>
          <p:cNvPr id="258" name="Google Shape;258;p16"/>
          <p:cNvSpPr txBox="1">
            <a:spLocks noGrp="1"/>
          </p:cNvSpPr>
          <p:nvPr>
            <p:ph type="body" idx="4"/>
          </p:nvPr>
        </p:nvSpPr>
        <p:spPr>
          <a:xfrm>
            <a:off x="6172250" y="1916600"/>
            <a:ext cx="5910900" cy="43689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3220"/>
              <a:buChar char="•"/>
            </a:pPr>
            <a:r>
              <a:rPr lang="en-US"/>
              <a:t>Score rating (4/3/2/1) accompanied by rubric description</a:t>
            </a:r>
            <a:endParaRPr/>
          </a:p>
          <a:p>
            <a:pPr marL="228600" lvl="0" indent="-228600" algn="l" rtl="0">
              <a:lnSpc>
                <a:spcPct val="90000"/>
              </a:lnSpc>
              <a:spcBef>
                <a:spcPts val="1000"/>
              </a:spcBef>
              <a:spcAft>
                <a:spcPts val="0"/>
              </a:spcAft>
              <a:buSzPts val="3220"/>
              <a:buChar char="•"/>
            </a:pPr>
            <a:r>
              <a:rPr lang="en-US"/>
              <a:t>Focused on achievement </a:t>
            </a:r>
            <a:endParaRPr/>
          </a:p>
          <a:p>
            <a:pPr marL="228600" lvl="0" indent="-228600" algn="l" rtl="0">
              <a:lnSpc>
                <a:spcPct val="90000"/>
              </a:lnSpc>
              <a:spcBef>
                <a:spcPts val="1000"/>
              </a:spcBef>
              <a:spcAft>
                <a:spcPts val="0"/>
              </a:spcAft>
              <a:buSzPts val="3220"/>
              <a:buChar char="•"/>
            </a:pPr>
            <a:r>
              <a:rPr lang="en-US"/>
              <a:t>Based on the expectations in the scoring rubric</a:t>
            </a:r>
            <a:endParaRPr/>
          </a:p>
          <a:p>
            <a:pPr marL="228600" lvl="0" indent="-228600" algn="l" rtl="0">
              <a:lnSpc>
                <a:spcPct val="90000"/>
              </a:lnSpc>
              <a:spcBef>
                <a:spcPts val="1000"/>
              </a:spcBef>
              <a:spcAft>
                <a:spcPts val="0"/>
              </a:spcAft>
              <a:buSzPts val="3220"/>
              <a:buChar char="•"/>
            </a:pPr>
            <a:r>
              <a:rPr lang="en-US"/>
              <a:t>Authority resides with the consensus formed by experienced scorers - flexible </a:t>
            </a:r>
            <a:endParaRPr/>
          </a:p>
        </p:txBody>
      </p:sp>
      <p:sp>
        <p:nvSpPr>
          <p:cNvPr id="259" name="Google Shape;259;p16"/>
          <p:cNvSpPr txBox="1">
            <a:spLocks noGrp="1"/>
          </p:cNvSpPr>
          <p:nvPr>
            <p:ph type="sldNum" idx="12"/>
          </p:nvPr>
        </p:nvSpPr>
        <p:spPr>
          <a:xfrm>
            <a:off x="7712763" y="6356348"/>
            <a:ext cx="818323"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7"/>
          <p:cNvSpPr txBox="1">
            <a:spLocks noGrp="1"/>
          </p:cNvSpPr>
          <p:nvPr>
            <p:ph type="title"/>
          </p:nvPr>
        </p:nvSpPr>
        <p:spPr>
          <a:xfrm>
            <a:off x="6207655" y="304800"/>
            <a:ext cx="5069944" cy="13208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000"/>
              <a:buFont typeface="Tahoma"/>
              <a:buNone/>
            </a:pPr>
            <a:r>
              <a:rPr lang="en-US" sz="4000" i="1"/>
              <a:t>Principles of Scoring Student Work</a:t>
            </a:r>
            <a:endParaRPr sz="4000" i="1"/>
          </a:p>
        </p:txBody>
      </p:sp>
      <p:sp>
        <p:nvSpPr>
          <p:cNvPr id="266" name="Google Shape;266;p17"/>
          <p:cNvSpPr txBox="1">
            <a:spLocks noGrp="1"/>
          </p:cNvSpPr>
          <p:nvPr>
            <p:ph type="sldNum" idx="12"/>
          </p:nvPr>
        </p:nvSpPr>
        <p:spPr>
          <a:xfrm>
            <a:off x="7712763" y="6356348"/>
            <a:ext cx="818323"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17</a:t>
            </a:fld>
            <a:endParaRPr/>
          </a:p>
        </p:txBody>
      </p:sp>
      <p:pic>
        <p:nvPicPr>
          <p:cNvPr id="267" name="Google Shape;267;p17" descr="https://lh5.googleusercontent.com/Pa0YBEFqhHh02NkCgS-nv1C9UMcNIPrtZqsyS-wUlTS0F5MJ_XqynprvyJTJejDeXHGVmaiP0XM06fpMB3nhqt17UR6ce2Xm4J6btKUAZ4Z0EgnngBn1ZJw9sBGU01rY0S6j8Rh-iQ0" title="Principles of Scoring Student Work"/>
          <p:cNvPicPr preferRelativeResize="0"/>
          <p:nvPr/>
        </p:nvPicPr>
        <p:blipFill rotWithShape="1">
          <a:blip r:embed="rId3">
            <a:alphaModFix/>
          </a:blip>
          <a:srcRect/>
          <a:stretch/>
        </p:blipFill>
        <p:spPr>
          <a:xfrm>
            <a:off x="490037" y="185685"/>
            <a:ext cx="4810096" cy="6095614"/>
          </a:xfrm>
          <a:prstGeom prst="rect">
            <a:avLst/>
          </a:prstGeom>
          <a:noFill/>
          <a:ln w="9525" cap="flat" cmpd="sng">
            <a:solidFill>
              <a:schemeClr val="dk1"/>
            </a:solidFill>
            <a:prstDash val="solid"/>
            <a:round/>
            <a:headEnd type="none" w="sm" len="sm"/>
            <a:tailEnd type="none" w="sm" len="sm"/>
          </a:ln>
        </p:spPr>
      </p:pic>
      <p:pic>
        <p:nvPicPr>
          <p:cNvPr id="268" name="Google Shape;268;p17" descr="decorative" title="decorative"/>
          <p:cNvPicPr preferRelativeResize="0"/>
          <p:nvPr/>
        </p:nvPicPr>
        <p:blipFill rotWithShape="1">
          <a:blip r:embed="rId4">
            <a:alphaModFix/>
          </a:blip>
          <a:srcRect/>
          <a:stretch/>
        </p:blipFill>
        <p:spPr>
          <a:xfrm>
            <a:off x="6294965" y="1746490"/>
            <a:ext cx="5253567" cy="349362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1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Tahoma"/>
              <a:buNone/>
            </a:pPr>
            <a:r>
              <a:rPr lang="en-US"/>
              <a:t>Sample Scoring Calibration Protocol</a:t>
            </a:r>
            <a:endParaRPr/>
          </a:p>
        </p:txBody>
      </p:sp>
      <p:sp>
        <p:nvSpPr>
          <p:cNvPr id="274" name="Google Shape;274;p18"/>
          <p:cNvSpPr txBox="1">
            <a:spLocks noGrp="1"/>
          </p:cNvSpPr>
          <p:nvPr>
            <p:ph type="sldNum" idx="12"/>
          </p:nvPr>
        </p:nvSpPr>
        <p:spPr>
          <a:xfrm>
            <a:off x="7712763" y="6356348"/>
            <a:ext cx="818323"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9"/>
          <p:cNvSpPr txBox="1">
            <a:spLocks noGrp="1"/>
          </p:cNvSpPr>
          <p:nvPr>
            <p:ph type="title"/>
          </p:nvPr>
        </p:nvSpPr>
        <p:spPr>
          <a:xfrm>
            <a:off x="500269" y="365125"/>
            <a:ext cx="10853531" cy="10396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Tahoma"/>
              <a:buNone/>
            </a:pPr>
            <a:r>
              <a:rPr lang="en-US"/>
              <a:t>Scoring Calibration Protocol</a:t>
            </a:r>
            <a:endParaRPr/>
          </a:p>
        </p:txBody>
      </p:sp>
      <p:sp>
        <p:nvSpPr>
          <p:cNvPr id="281" name="Google Shape;281;p19"/>
          <p:cNvSpPr txBox="1">
            <a:spLocks noGrp="1"/>
          </p:cNvSpPr>
          <p:nvPr>
            <p:ph type="body" idx="1"/>
          </p:nvPr>
        </p:nvSpPr>
        <p:spPr>
          <a:xfrm>
            <a:off x="636104" y="1463040"/>
            <a:ext cx="10717696" cy="4713923"/>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100000"/>
              </a:lnSpc>
              <a:spcBef>
                <a:spcPts val="0"/>
              </a:spcBef>
              <a:spcAft>
                <a:spcPts val="0"/>
              </a:spcAft>
              <a:buClr>
                <a:srgbClr val="DB244D"/>
              </a:buClr>
              <a:buSzPct val="110000"/>
              <a:buChar char="•"/>
            </a:pPr>
            <a:r>
              <a:rPr lang="en-US"/>
              <a:t>This sample protocol is based on an adaptation by Jeri Thompson, Center for Assessment (2013) from </a:t>
            </a:r>
            <a:r>
              <a:rPr lang="en-US" i="1"/>
              <a:t>Quality Performance Assessment: A Guide for Schools and Districts </a:t>
            </a:r>
            <a:r>
              <a:rPr lang="en-US"/>
              <a:t>(2012).  </a:t>
            </a:r>
            <a:endParaRPr/>
          </a:p>
          <a:p>
            <a:pPr marL="228600" lvl="0" indent="-228600" algn="l" rtl="0">
              <a:lnSpc>
                <a:spcPct val="100000"/>
              </a:lnSpc>
              <a:spcBef>
                <a:spcPts val="1000"/>
              </a:spcBef>
              <a:spcAft>
                <a:spcPts val="0"/>
              </a:spcAft>
              <a:buClr>
                <a:srgbClr val="DB244D"/>
              </a:buClr>
              <a:buSzPct val="110000"/>
              <a:buChar char="•"/>
            </a:pPr>
            <a:r>
              <a:rPr lang="en-US"/>
              <a:t>These six steps can be used to calibrate the scoring of student work:</a:t>
            </a:r>
            <a:endParaRPr/>
          </a:p>
          <a:p>
            <a:pPr marL="971550" lvl="1" indent="-514350" algn="l" rtl="0">
              <a:lnSpc>
                <a:spcPct val="100000"/>
              </a:lnSpc>
              <a:spcBef>
                <a:spcPts val="500"/>
              </a:spcBef>
              <a:spcAft>
                <a:spcPts val="0"/>
              </a:spcAft>
              <a:buSzPct val="110000"/>
              <a:buFont typeface="Calibri"/>
              <a:buAutoNum type="arabicPeriod"/>
            </a:pPr>
            <a:r>
              <a:rPr lang="en-US"/>
              <a:t>Norms</a:t>
            </a:r>
            <a:endParaRPr/>
          </a:p>
          <a:p>
            <a:pPr marL="971550" lvl="1" indent="-514350" algn="l" rtl="0">
              <a:lnSpc>
                <a:spcPct val="100000"/>
              </a:lnSpc>
              <a:spcBef>
                <a:spcPts val="500"/>
              </a:spcBef>
              <a:spcAft>
                <a:spcPts val="0"/>
              </a:spcAft>
              <a:buSzPct val="110000"/>
              <a:buFont typeface="Calibri"/>
              <a:buAutoNum type="arabicPeriod"/>
            </a:pPr>
            <a:r>
              <a:rPr lang="en-US"/>
              <a:t>Examination</a:t>
            </a:r>
            <a:endParaRPr/>
          </a:p>
          <a:p>
            <a:pPr marL="971550" lvl="1" indent="-514350" algn="l" rtl="0">
              <a:lnSpc>
                <a:spcPct val="100000"/>
              </a:lnSpc>
              <a:spcBef>
                <a:spcPts val="500"/>
              </a:spcBef>
              <a:spcAft>
                <a:spcPts val="0"/>
              </a:spcAft>
              <a:buSzPct val="110000"/>
              <a:buFont typeface="Calibri"/>
              <a:buAutoNum type="arabicPeriod"/>
            </a:pPr>
            <a:r>
              <a:rPr lang="en-US"/>
              <a:t>Clarifying Questions</a:t>
            </a:r>
            <a:endParaRPr/>
          </a:p>
          <a:p>
            <a:pPr marL="971550" lvl="1" indent="-514350" algn="l" rtl="0">
              <a:lnSpc>
                <a:spcPct val="100000"/>
              </a:lnSpc>
              <a:spcBef>
                <a:spcPts val="500"/>
              </a:spcBef>
              <a:spcAft>
                <a:spcPts val="0"/>
              </a:spcAft>
              <a:buSzPct val="110000"/>
              <a:buFont typeface="Calibri"/>
              <a:buAutoNum type="arabicPeriod"/>
            </a:pPr>
            <a:r>
              <a:rPr lang="en-US"/>
              <a:t>Read and Score</a:t>
            </a:r>
            <a:endParaRPr/>
          </a:p>
          <a:p>
            <a:pPr marL="971550" lvl="1" indent="-514350" algn="l" rtl="0">
              <a:lnSpc>
                <a:spcPct val="100000"/>
              </a:lnSpc>
              <a:spcBef>
                <a:spcPts val="500"/>
              </a:spcBef>
              <a:spcAft>
                <a:spcPts val="0"/>
              </a:spcAft>
              <a:buSzPct val="110000"/>
              <a:buFont typeface="Calibri"/>
              <a:buAutoNum type="arabicPeriod"/>
            </a:pPr>
            <a:r>
              <a:rPr lang="en-US"/>
              <a:t>Score Sharing</a:t>
            </a:r>
            <a:endParaRPr/>
          </a:p>
          <a:p>
            <a:pPr marL="971550" lvl="1" indent="-514350" algn="l" rtl="0">
              <a:lnSpc>
                <a:spcPct val="100000"/>
              </a:lnSpc>
              <a:spcBef>
                <a:spcPts val="500"/>
              </a:spcBef>
              <a:spcAft>
                <a:spcPts val="0"/>
              </a:spcAft>
              <a:buSzPct val="110000"/>
              <a:buFont typeface="Calibri"/>
              <a:buAutoNum type="arabicPeriod"/>
            </a:pPr>
            <a:r>
              <a:rPr lang="en-US"/>
              <a:t>Discussion and Debrief</a:t>
            </a:r>
            <a:endParaRPr/>
          </a:p>
          <a:p>
            <a:pPr marL="457200" lvl="1" indent="0" algn="l" rtl="0">
              <a:lnSpc>
                <a:spcPct val="100000"/>
              </a:lnSpc>
              <a:spcBef>
                <a:spcPts val="500"/>
              </a:spcBef>
              <a:spcAft>
                <a:spcPts val="0"/>
              </a:spcAft>
              <a:buSzPct val="110000"/>
              <a:buNone/>
            </a:pPr>
            <a:endParaRPr/>
          </a:p>
          <a:p>
            <a:pPr marL="0" lvl="0" indent="0" algn="l" rtl="0">
              <a:lnSpc>
                <a:spcPct val="100000"/>
              </a:lnSpc>
              <a:spcBef>
                <a:spcPts val="1000"/>
              </a:spcBef>
              <a:spcAft>
                <a:spcPts val="0"/>
              </a:spcAft>
              <a:buSzPct val="110000"/>
              <a:buNone/>
            </a:pPr>
            <a:endParaRPr/>
          </a:p>
          <a:p>
            <a:pPr marL="0" lvl="0" indent="0" algn="l" rtl="0">
              <a:lnSpc>
                <a:spcPct val="100000"/>
              </a:lnSpc>
              <a:spcBef>
                <a:spcPts val="1000"/>
              </a:spcBef>
              <a:spcAft>
                <a:spcPts val="0"/>
              </a:spcAft>
              <a:buSzPct val="110000"/>
              <a:buNone/>
            </a:pPr>
            <a:endParaRPr/>
          </a:p>
        </p:txBody>
      </p:sp>
      <p:sp>
        <p:nvSpPr>
          <p:cNvPr id="282" name="Google Shape;282;p19"/>
          <p:cNvSpPr txBox="1">
            <a:spLocks noGrp="1"/>
          </p:cNvSpPr>
          <p:nvPr>
            <p:ph type="sldNum" idx="12"/>
          </p:nvPr>
        </p:nvSpPr>
        <p:spPr>
          <a:xfrm>
            <a:off x="9094302" y="6286191"/>
            <a:ext cx="665921" cy="50299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
          <p:cNvSpPr txBox="1">
            <a:spLocks noGrp="1"/>
          </p:cNvSpPr>
          <p:nvPr>
            <p:ph type="title"/>
          </p:nvPr>
        </p:nvSpPr>
        <p:spPr>
          <a:xfrm>
            <a:off x="500269" y="365125"/>
            <a:ext cx="10853531" cy="10396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Tahoma"/>
              <a:buNone/>
            </a:pPr>
            <a:r>
              <a:rPr lang="en-US"/>
              <a:t>Agenda</a:t>
            </a:r>
            <a:endParaRPr/>
          </a:p>
        </p:txBody>
      </p:sp>
      <p:sp>
        <p:nvSpPr>
          <p:cNvPr id="139" name="Google Shape;139;p2"/>
          <p:cNvSpPr txBox="1">
            <a:spLocks noGrp="1"/>
          </p:cNvSpPr>
          <p:nvPr>
            <p:ph type="body" idx="1"/>
          </p:nvPr>
        </p:nvSpPr>
        <p:spPr>
          <a:xfrm>
            <a:off x="636104" y="1433305"/>
            <a:ext cx="10717696" cy="4633913"/>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rgbClr val="DB244D"/>
              </a:buClr>
              <a:buSzPts val="3080"/>
              <a:buChar char="•"/>
            </a:pPr>
            <a:r>
              <a:rPr lang="en-US"/>
              <a:t>Overview of History and Social Science Scoring Resources</a:t>
            </a:r>
            <a:endParaRPr/>
          </a:p>
          <a:p>
            <a:pPr marL="228600" lvl="0" indent="-228600" algn="l" rtl="0">
              <a:lnSpc>
                <a:spcPct val="100000"/>
              </a:lnSpc>
              <a:spcBef>
                <a:spcPts val="1000"/>
              </a:spcBef>
              <a:spcAft>
                <a:spcPts val="0"/>
              </a:spcAft>
              <a:buClr>
                <a:srgbClr val="DB244D"/>
              </a:buClr>
              <a:buSzPts val="3080"/>
              <a:buChar char="•"/>
            </a:pPr>
            <a:r>
              <a:rPr lang="en-US"/>
              <a:t>Sample Scoring Calibration Protocol</a:t>
            </a:r>
            <a:endParaRPr/>
          </a:p>
          <a:p>
            <a:pPr marL="228600" lvl="0" indent="-228600" algn="l" rtl="0">
              <a:lnSpc>
                <a:spcPct val="100000"/>
              </a:lnSpc>
              <a:spcBef>
                <a:spcPts val="1000"/>
              </a:spcBef>
              <a:spcAft>
                <a:spcPts val="0"/>
              </a:spcAft>
              <a:buClr>
                <a:srgbClr val="DB244D"/>
              </a:buClr>
              <a:buSzPts val="3080"/>
              <a:buChar char="•"/>
            </a:pPr>
            <a:r>
              <a:rPr lang="en-US"/>
              <a:t>Sharing: Dr. Melanie Falls, Rockbridge County Public Schools</a:t>
            </a:r>
            <a:endParaRPr/>
          </a:p>
          <a:p>
            <a:pPr marL="228600" lvl="0" indent="-228600" algn="l" rtl="0">
              <a:lnSpc>
                <a:spcPct val="100000"/>
              </a:lnSpc>
              <a:spcBef>
                <a:spcPts val="1000"/>
              </a:spcBef>
              <a:spcAft>
                <a:spcPts val="0"/>
              </a:spcAft>
              <a:buClr>
                <a:srgbClr val="DB244D"/>
              </a:buClr>
              <a:buSzPts val="3080"/>
              <a:buChar char="•"/>
            </a:pPr>
            <a:r>
              <a:rPr lang="en-US"/>
              <a:t>Questions from School Divisions</a:t>
            </a:r>
            <a:endParaRPr/>
          </a:p>
          <a:p>
            <a:pPr marL="228600" lvl="0" indent="-33020" algn="l" rtl="0">
              <a:lnSpc>
                <a:spcPct val="100000"/>
              </a:lnSpc>
              <a:spcBef>
                <a:spcPts val="1000"/>
              </a:spcBef>
              <a:spcAft>
                <a:spcPts val="0"/>
              </a:spcAft>
              <a:buClr>
                <a:srgbClr val="DB244D"/>
              </a:buClr>
              <a:buSzPts val="3080"/>
              <a:buNone/>
            </a:pPr>
            <a:endParaRPr/>
          </a:p>
          <a:p>
            <a:pPr marL="228600" lvl="0" indent="-33020" algn="l" rtl="0">
              <a:lnSpc>
                <a:spcPct val="100000"/>
              </a:lnSpc>
              <a:spcBef>
                <a:spcPts val="1000"/>
              </a:spcBef>
              <a:spcAft>
                <a:spcPts val="0"/>
              </a:spcAft>
              <a:buClr>
                <a:srgbClr val="DB244D"/>
              </a:buClr>
              <a:buSzPts val="3080"/>
              <a:buNone/>
            </a:pPr>
            <a:endParaRPr/>
          </a:p>
        </p:txBody>
      </p:sp>
      <p:sp>
        <p:nvSpPr>
          <p:cNvPr id="140" name="Google Shape;140;p2"/>
          <p:cNvSpPr txBox="1">
            <a:spLocks noGrp="1"/>
          </p:cNvSpPr>
          <p:nvPr>
            <p:ph type="sldNum" idx="12"/>
          </p:nvPr>
        </p:nvSpPr>
        <p:spPr>
          <a:xfrm>
            <a:off x="9094302" y="6286191"/>
            <a:ext cx="665921" cy="50299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20"/>
          <p:cNvSpPr txBox="1">
            <a:spLocks noGrp="1"/>
          </p:cNvSpPr>
          <p:nvPr>
            <p:ph type="title"/>
          </p:nvPr>
        </p:nvSpPr>
        <p:spPr>
          <a:xfrm>
            <a:off x="500269" y="365125"/>
            <a:ext cx="10853531" cy="10396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Tahoma"/>
              <a:buNone/>
            </a:pPr>
            <a:r>
              <a:rPr lang="en-US"/>
              <a:t>Making Meaning: Steps 1-3</a:t>
            </a:r>
            <a:endParaRPr/>
          </a:p>
        </p:txBody>
      </p:sp>
      <p:sp>
        <p:nvSpPr>
          <p:cNvPr id="289" name="Google Shape;289;p20"/>
          <p:cNvSpPr txBox="1">
            <a:spLocks noGrp="1"/>
          </p:cNvSpPr>
          <p:nvPr>
            <p:ph type="body" idx="1"/>
          </p:nvPr>
        </p:nvSpPr>
        <p:spPr>
          <a:xfrm>
            <a:off x="636104" y="1543050"/>
            <a:ext cx="10717696" cy="4633913"/>
          </a:xfrm>
          <a:prstGeom prst="rect">
            <a:avLst/>
          </a:prstGeom>
          <a:noFill/>
          <a:ln>
            <a:noFill/>
          </a:ln>
        </p:spPr>
        <p:txBody>
          <a:bodyPr spcFirstLastPara="1" wrap="square" lIns="91425" tIns="45700" rIns="91425" bIns="45700" anchor="t" anchorCtr="0">
            <a:normAutofit/>
          </a:bodyPr>
          <a:lstStyle/>
          <a:p>
            <a:pPr marL="514350" lvl="0" indent="-514350" algn="l" rtl="0">
              <a:lnSpc>
                <a:spcPct val="100000"/>
              </a:lnSpc>
              <a:spcBef>
                <a:spcPts val="0"/>
              </a:spcBef>
              <a:spcAft>
                <a:spcPts val="0"/>
              </a:spcAft>
              <a:buSzPts val="3080"/>
              <a:buFont typeface="Calibri"/>
              <a:buAutoNum type="arabicPeriod"/>
            </a:pPr>
            <a:r>
              <a:rPr lang="en-US"/>
              <a:t>Norms: Facilitator reviews the protocol process and establishes norms with the group. (2 minutes)</a:t>
            </a:r>
            <a:endParaRPr/>
          </a:p>
          <a:p>
            <a:pPr marL="514350" lvl="0" indent="-514350" algn="l" rtl="0">
              <a:lnSpc>
                <a:spcPct val="100000"/>
              </a:lnSpc>
              <a:spcBef>
                <a:spcPts val="1000"/>
              </a:spcBef>
              <a:spcAft>
                <a:spcPts val="0"/>
              </a:spcAft>
              <a:buSzPts val="3080"/>
              <a:buFont typeface="Calibri"/>
              <a:buAutoNum type="arabicPeriod"/>
            </a:pPr>
            <a:r>
              <a:rPr lang="en-US"/>
              <a:t>Examination: Teachers silently examine the prompt or task, student work, and the rubric. (2 minutes)</a:t>
            </a:r>
            <a:endParaRPr/>
          </a:p>
          <a:p>
            <a:pPr marL="514350" lvl="0" indent="-514350" algn="l" rtl="0">
              <a:lnSpc>
                <a:spcPct val="100000"/>
              </a:lnSpc>
              <a:spcBef>
                <a:spcPts val="1000"/>
              </a:spcBef>
              <a:spcAft>
                <a:spcPts val="0"/>
              </a:spcAft>
              <a:buSzPts val="3080"/>
              <a:buFont typeface="Calibri"/>
              <a:buAutoNum type="arabicPeriod"/>
            </a:pPr>
            <a:r>
              <a:rPr lang="en-US"/>
              <a:t>Clarifying Questions: Teachers ask any clarifying questions they have about the materials and process. (2 minutes)</a:t>
            </a:r>
            <a:endParaRPr/>
          </a:p>
        </p:txBody>
      </p:sp>
      <p:sp>
        <p:nvSpPr>
          <p:cNvPr id="290" name="Google Shape;290;p20"/>
          <p:cNvSpPr txBox="1">
            <a:spLocks noGrp="1"/>
          </p:cNvSpPr>
          <p:nvPr>
            <p:ph type="sldNum" idx="12"/>
          </p:nvPr>
        </p:nvSpPr>
        <p:spPr>
          <a:xfrm>
            <a:off x="9094302" y="6286191"/>
            <a:ext cx="665921" cy="50299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21"/>
          <p:cNvSpPr txBox="1">
            <a:spLocks noGrp="1"/>
          </p:cNvSpPr>
          <p:nvPr>
            <p:ph type="title"/>
          </p:nvPr>
        </p:nvSpPr>
        <p:spPr>
          <a:xfrm>
            <a:off x="500269" y="365125"/>
            <a:ext cx="11386931" cy="10396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Tahoma"/>
              <a:buNone/>
            </a:pPr>
            <a:r>
              <a:rPr lang="en-US"/>
              <a:t>Scoring and Reaching Consensus: Steps 4-6 </a:t>
            </a:r>
            <a:r>
              <a:rPr lang="en-US" sz="2400"/>
              <a:t>(1 of 2)</a:t>
            </a:r>
            <a:endParaRPr/>
          </a:p>
        </p:txBody>
      </p:sp>
      <p:sp>
        <p:nvSpPr>
          <p:cNvPr id="297" name="Google Shape;297;p21"/>
          <p:cNvSpPr txBox="1">
            <a:spLocks noGrp="1"/>
          </p:cNvSpPr>
          <p:nvPr>
            <p:ph type="body" idx="1"/>
          </p:nvPr>
        </p:nvSpPr>
        <p:spPr>
          <a:xfrm>
            <a:off x="636104" y="1404730"/>
            <a:ext cx="10717696" cy="4772233"/>
          </a:xfrm>
          <a:prstGeom prst="rect">
            <a:avLst/>
          </a:prstGeom>
          <a:noFill/>
          <a:ln>
            <a:noFill/>
          </a:ln>
        </p:spPr>
        <p:txBody>
          <a:bodyPr spcFirstLastPara="1" wrap="square" lIns="91425" tIns="45700" rIns="91425" bIns="45700" anchor="t" anchorCtr="0">
            <a:normAutofit lnSpcReduction="10000"/>
          </a:bodyPr>
          <a:lstStyle/>
          <a:p>
            <a:pPr marL="514350" lvl="0" indent="-514350" algn="l" rtl="0">
              <a:lnSpc>
                <a:spcPct val="100000"/>
              </a:lnSpc>
              <a:spcBef>
                <a:spcPts val="0"/>
              </a:spcBef>
              <a:spcAft>
                <a:spcPts val="0"/>
              </a:spcAft>
              <a:buSzPts val="3080"/>
              <a:buFont typeface="Calibri"/>
              <a:buAutoNum type="arabicPeriod" startAt="4"/>
            </a:pPr>
            <a:r>
              <a:rPr lang="en-US"/>
              <a:t>Read and Score:</a:t>
            </a:r>
            <a:endParaRPr/>
          </a:p>
          <a:p>
            <a:pPr marL="685800" lvl="1" indent="-228600" algn="l" rtl="0">
              <a:lnSpc>
                <a:spcPct val="100000"/>
              </a:lnSpc>
              <a:spcBef>
                <a:spcPts val="500"/>
              </a:spcBef>
              <a:spcAft>
                <a:spcPts val="0"/>
              </a:spcAft>
              <a:buSzPts val="2640"/>
              <a:buChar char="•"/>
            </a:pPr>
            <a:r>
              <a:rPr lang="en-US" sz="2400"/>
              <a:t>Teachers independently and silently read and score the student work, recording a score for each dimension of the rubric and making notes about specific evidence in the student work to justify their scores.</a:t>
            </a:r>
            <a:endParaRPr/>
          </a:p>
          <a:p>
            <a:pPr marL="685800" lvl="1" indent="-228600" algn="l" rtl="0">
              <a:lnSpc>
                <a:spcPct val="100000"/>
              </a:lnSpc>
              <a:spcBef>
                <a:spcPts val="500"/>
              </a:spcBef>
              <a:spcAft>
                <a:spcPts val="0"/>
              </a:spcAft>
              <a:buSzPts val="2640"/>
              <a:buChar char="•"/>
            </a:pPr>
            <a:r>
              <a:rPr lang="en-US" sz="2400"/>
              <a:t>After scoring each dimension, teachers look at the rubric and scale as a whole and focus overall on notes made regarding the evidence the student presented to make an overall holistic judgment of the student’s performance.</a:t>
            </a:r>
            <a:endParaRPr/>
          </a:p>
          <a:p>
            <a:pPr marL="685800" lvl="1" indent="-228600" algn="l" rtl="0">
              <a:lnSpc>
                <a:spcPct val="100000"/>
              </a:lnSpc>
              <a:spcBef>
                <a:spcPts val="500"/>
              </a:spcBef>
              <a:spcAft>
                <a:spcPts val="0"/>
              </a:spcAft>
              <a:buSzPts val="2640"/>
              <a:buChar char="•"/>
            </a:pPr>
            <a:r>
              <a:rPr lang="en-US" sz="2400"/>
              <a:t>Teachers enter each dimension score as well as one holistic score on a score report (</a:t>
            </a:r>
            <a:r>
              <a:rPr lang="en-US" sz="2400" u="sng">
                <a:solidFill>
                  <a:schemeClr val="hlink"/>
                </a:solidFill>
                <a:hlinkClick r:id="rId3"/>
              </a:rPr>
              <a:t>sample Google form</a:t>
            </a:r>
            <a:r>
              <a:rPr lang="en-US" sz="2400"/>
              <a:t>). (20 minutes) </a:t>
            </a:r>
            <a:endParaRPr/>
          </a:p>
          <a:p>
            <a:pPr marL="514350" lvl="0" indent="-514350" algn="l" rtl="0">
              <a:lnSpc>
                <a:spcPct val="100000"/>
              </a:lnSpc>
              <a:spcBef>
                <a:spcPts val="1000"/>
              </a:spcBef>
              <a:spcAft>
                <a:spcPts val="0"/>
              </a:spcAft>
              <a:buSzPts val="2860"/>
              <a:buFont typeface="Calibri"/>
              <a:buAutoNum type="arabicPeriod" startAt="4"/>
            </a:pPr>
            <a:r>
              <a:rPr lang="en-US" sz="2600"/>
              <a:t>Score Sharing: Scores captured from the Google form are displayed for discussion. (2 minutes)</a:t>
            </a:r>
            <a:endParaRPr/>
          </a:p>
          <a:p>
            <a:pPr marL="685800" lvl="1" indent="-60959" algn="l" rtl="0">
              <a:lnSpc>
                <a:spcPct val="100000"/>
              </a:lnSpc>
              <a:spcBef>
                <a:spcPts val="500"/>
              </a:spcBef>
              <a:spcAft>
                <a:spcPts val="0"/>
              </a:spcAft>
              <a:buSzPts val="2640"/>
              <a:buNone/>
            </a:pPr>
            <a:endParaRPr sz="2400"/>
          </a:p>
        </p:txBody>
      </p:sp>
      <p:sp>
        <p:nvSpPr>
          <p:cNvPr id="298" name="Google Shape;298;p21"/>
          <p:cNvSpPr txBox="1">
            <a:spLocks noGrp="1"/>
          </p:cNvSpPr>
          <p:nvPr>
            <p:ph type="sldNum" idx="12"/>
          </p:nvPr>
        </p:nvSpPr>
        <p:spPr>
          <a:xfrm>
            <a:off x="9094302" y="6286191"/>
            <a:ext cx="665921" cy="50299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21</a:t>
            </a:fld>
            <a:endParaRPr/>
          </a:p>
        </p:txBody>
      </p:sp>
      <p:sp>
        <p:nvSpPr>
          <p:cNvPr id="2" name="TextBox 1">
            <a:extLst>
              <a:ext uri="{FF2B5EF4-FFF2-40B4-BE49-F238E27FC236}">
                <a16:creationId xmlns:a16="http://schemas.microsoft.com/office/drawing/2014/main" id="{6E39EE2D-945F-5E92-FC18-BA46DE89125B}"/>
              </a:ext>
            </a:extLst>
          </p:cNvPr>
          <p:cNvSpPr txBox="1"/>
          <p:nvPr/>
        </p:nvSpPr>
        <p:spPr>
          <a:xfrm>
            <a:off x="5431809" y="5581934"/>
            <a:ext cx="4328414" cy="954107"/>
          </a:xfrm>
          <a:prstGeom prst="rect">
            <a:avLst/>
          </a:prstGeom>
          <a:solidFill>
            <a:srgbClr val="FFFF00"/>
          </a:solidFill>
        </p:spPr>
        <p:txBody>
          <a:bodyPr wrap="square" rtlCol="0">
            <a:spAutoFit/>
          </a:bodyPr>
          <a:lstStyle/>
          <a:p>
            <a:r>
              <a:rPr lang="en-US" dirty="0"/>
              <a:t>Please note that the sample Google form provided in 2021 is no longer available. For additional information, please contact the Office of Student Assessment.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22"/>
          <p:cNvSpPr txBox="1">
            <a:spLocks noGrp="1"/>
          </p:cNvSpPr>
          <p:nvPr>
            <p:ph type="body" idx="1"/>
          </p:nvPr>
        </p:nvSpPr>
        <p:spPr>
          <a:xfrm>
            <a:off x="508088" y="1305306"/>
            <a:ext cx="10848760" cy="4980885"/>
          </a:xfrm>
          <a:prstGeom prst="rect">
            <a:avLst/>
          </a:prstGeom>
          <a:noFill/>
          <a:ln>
            <a:noFill/>
          </a:ln>
        </p:spPr>
        <p:txBody>
          <a:bodyPr spcFirstLastPara="1" wrap="square" lIns="91425" tIns="45700" rIns="91425" bIns="45700" anchor="t" anchorCtr="0">
            <a:normAutofit/>
          </a:bodyPr>
          <a:lstStyle/>
          <a:p>
            <a:pPr marL="514350" lvl="0" indent="-514350" algn="l" rtl="0">
              <a:lnSpc>
                <a:spcPct val="100000"/>
              </a:lnSpc>
              <a:spcBef>
                <a:spcPts val="0"/>
              </a:spcBef>
              <a:spcAft>
                <a:spcPts val="0"/>
              </a:spcAft>
              <a:buSzPts val="3080"/>
              <a:buFont typeface="Calibri"/>
              <a:buAutoNum type="arabicPeriod" startAt="6"/>
            </a:pPr>
            <a:r>
              <a:rPr lang="en-US"/>
              <a:t>Discussion and Debrief: (20 minutes)</a:t>
            </a:r>
            <a:endParaRPr/>
          </a:p>
          <a:p>
            <a:pPr marL="685800" lvl="1" indent="-228600" algn="l" rtl="0">
              <a:lnSpc>
                <a:spcPct val="100000"/>
              </a:lnSpc>
              <a:spcBef>
                <a:spcPts val="500"/>
              </a:spcBef>
              <a:spcAft>
                <a:spcPts val="0"/>
              </a:spcAft>
              <a:buSzPts val="2860"/>
              <a:buChar char="•"/>
            </a:pPr>
            <a:r>
              <a:rPr lang="en-US"/>
              <a:t>The facilitator invites the group to consider where the differences in the scores occurred and why people scored differently, particularly the highest and lowest scores. </a:t>
            </a:r>
            <a:endParaRPr/>
          </a:p>
          <a:p>
            <a:pPr marL="685800" lvl="1" indent="-228600" algn="l" rtl="0">
              <a:lnSpc>
                <a:spcPct val="100000"/>
              </a:lnSpc>
              <a:spcBef>
                <a:spcPts val="500"/>
              </a:spcBef>
              <a:spcAft>
                <a:spcPts val="0"/>
              </a:spcAft>
              <a:buSzPts val="2860"/>
              <a:buChar char="•"/>
            </a:pPr>
            <a:r>
              <a:rPr lang="en-US"/>
              <a:t>Group members explain and justify scores by pointing to specific language in the rubric and evidence in the student work.</a:t>
            </a:r>
            <a:endParaRPr/>
          </a:p>
          <a:p>
            <a:pPr marL="685800" lvl="1" indent="-228600" algn="l" rtl="0">
              <a:lnSpc>
                <a:spcPct val="100000"/>
              </a:lnSpc>
              <a:spcBef>
                <a:spcPts val="500"/>
              </a:spcBef>
              <a:spcAft>
                <a:spcPts val="0"/>
              </a:spcAft>
              <a:buSzPts val="2860"/>
              <a:buChar char="•"/>
            </a:pPr>
            <a:r>
              <a:rPr lang="en-US"/>
              <a:t>Group members reach consensus by resolving</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 issues c</a:t>
            </a:r>
            <a:r>
              <a:rPr lang="en-US"/>
              <a:t>entered on either the meaning of the rubric or the merit of the evidence.</a:t>
            </a:r>
            <a:endParaRPr/>
          </a:p>
          <a:p>
            <a:pPr marL="685800" lvl="1" indent="-228600" algn="l" rtl="0">
              <a:lnSpc>
                <a:spcPct val="100000"/>
              </a:lnSpc>
              <a:spcBef>
                <a:spcPts val="500"/>
              </a:spcBef>
              <a:spcAft>
                <a:spcPts val="0"/>
              </a:spcAft>
              <a:buSzPts val="2860"/>
              <a:buChar char="•"/>
            </a:pPr>
            <a:r>
              <a:rPr lang="en-US"/>
              <a:t>Debrief: What revisions should be considered for the task and instructions? What are next steps for instructing this student?   What are the implications for our instructional practice? </a:t>
            </a:r>
            <a:endParaRPr/>
          </a:p>
        </p:txBody>
      </p:sp>
      <p:sp>
        <p:nvSpPr>
          <p:cNvPr id="305" name="Google Shape;305;p22"/>
          <p:cNvSpPr txBox="1">
            <a:spLocks noGrp="1"/>
          </p:cNvSpPr>
          <p:nvPr>
            <p:ph type="sldNum" idx="12"/>
          </p:nvPr>
        </p:nvSpPr>
        <p:spPr>
          <a:xfrm>
            <a:off x="9094302" y="6286191"/>
            <a:ext cx="665921" cy="50299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22</a:t>
            </a:fld>
            <a:endParaRPr/>
          </a:p>
        </p:txBody>
      </p:sp>
      <p:sp>
        <p:nvSpPr>
          <p:cNvPr id="306" name="Google Shape;306;p22"/>
          <p:cNvSpPr txBox="1">
            <a:spLocks noGrp="1"/>
          </p:cNvSpPr>
          <p:nvPr>
            <p:ph type="title"/>
          </p:nvPr>
        </p:nvSpPr>
        <p:spPr>
          <a:xfrm>
            <a:off x="500269" y="365125"/>
            <a:ext cx="11258915" cy="10396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Tahoma"/>
              <a:buNone/>
            </a:pPr>
            <a:r>
              <a:rPr lang="en-US"/>
              <a:t>Scoring and Reaching Consensus: Steps 4-6 </a:t>
            </a:r>
            <a:r>
              <a:rPr lang="en-US" sz="2400"/>
              <a:t>(2 of 2)</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Tahoma"/>
              <a:buNone/>
            </a:pPr>
            <a:r>
              <a:rPr lang="en-US"/>
              <a:t>Sharing: </a:t>
            </a:r>
            <a:br>
              <a:rPr lang="en-US"/>
            </a:br>
            <a:r>
              <a:rPr lang="en-US"/>
              <a:t>Dr. Melanie Falls</a:t>
            </a:r>
            <a:endParaRPr/>
          </a:p>
        </p:txBody>
      </p:sp>
      <p:sp>
        <p:nvSpPr>
          <p:cNvPr id="312" name="Google Shape;312;p2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3220"/>
              <a:buNone/>
            </a:pPr>
            <a:r>
              <a:rPr lang="en-US" sz="2800">
                <a:solidFill>
                  <a:schemeClr val="dk1"/>
                </a:solidFill>
              </a:rPr>
              <a:t>Rockbridge County Public Schools</a:t>
            </a:r>
            <a:endParaRPr sz="2800">
              <a:solidFill>
                <a:schemeClr val="dk1"/>
              </a:solidFill>
            </a:endParaRPr>
          </a:p>
        </p:txBody>
      </p:sp>
      <p:sp>
        <p:nvSpPr>
          <p:cNvPr id="313" name="Google Shape;313;p23"/>
          <p:cNvSpPr txBox="1">
            <a:spLocks noGrp="1"/>
          </p:cNvSpPr>
          <p:nvPr>
            <p:ph type="sldNum" idx="12"/>
          </p:nvPr>
        </p:nvSpPr>
        <p:spPr>
          <a:xfrm>
            <a:off x="7712763" y="6356348"/>
            <a:ext cx="818323"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gca99ebe265_0_102"/>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dirty="0"/>
              <a:t>Process for Planning, Administering, and Scoring PAs</a:t>
            </a:r>
            <a:endParaRPr dirty="0"/>
          </a:p>
        </p:txBody>
      </p:sp>
      <p:sp>
        <p:nvSpPr>
          <p:cNvPr id="319" name="Google Shape;319;gca99ebe265_0_102"/>
          <p:cNvSpPr txBox="1"/>
          <p:nvPr/>
        </p:nvSpPr>
        <p:spPr>
          <a:xfrm>
            <a:off x="526833" y="1536033"/>
            <a:ext cx="474000" cy="542700"/>
          </a:xfrm>
          <a:prstGeom prst="rect">
            <a:avLst/>
          </a:prstGeom>
          <a:solidFill>
            <a:srgbClr val="D9D9D9"/>
          </a:solidFill>
          <a:ln w="9525"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pPr marL="0" lvl="0" indent="0" algn="r" rtl="0">
              <a:spcBef>
                <a:spcPts val="0"/>
              </a:spcBef>
              <a:spcAft>
                <a:spcPts val="0"/>
              </a:spcAft>
              <a:buNone/>
            </a:pPr>
            <a:r>
              <a:rPr lang="en-US" sz="1600">
                <a:solidFill>
                  <a:srgbClr val="666666"/>
                </a:solidFill>
                <a:latin typeface="Merriweather"/>
                <a:ea typeface="Merriweather"/>
                <a:cs typeface="Merriweather"/>
                <a:sym typeface="Merriweather"/>
              </a:rPr>
              <a:t>1</a:t>
            </a:r>
            <a:r>
              <a:rPr lang="en-US" sz="1900">
                <a:solidFill>
                  <a:srgbClr val="666666"/>
                </a:solidFill>
                <a:latin typeface="Merriweather"/>
                <a:ea typeface="Merriweather"/>
                <a:cs typeface="Merriweather"/>
                <a:sym typeface="Merriweather"/>
              </a:rPr>
              <a:t>.</a:t>
            </a:r>
            <a:endParaRPr sz="1900">
              <a:solidFill>
                <a:srgbClr val="666666"/>
              </a:solidFill>
              <a:latin typeface="Merriweather"/>
              <a:ea typeface="Merriweather"/>
              <a:cs typeface="Merriweather"/>
              <a:sym typeface="Merriweather"/>
            </a:endParaRPr>
          </a:p>
        </p:txBody>
      </p:sp>
      <p:sp>
        <p:nvSpPr>
          <p:cNvPr id="320" name="Google Shape;320;gca99ebe265_0_102"/>
          <p:cNvSpPr txBox="1"/>
          <p:nvPr/>
        </p:nvSpPr>
        <p:spPr>
          <a:xfrm>
            <a:off x="1000833" y="1536033"/>
            <a:ext cx="9690000" cy="542700"/>
          </a:xfrm>
          <a:prstGeom prst="rect">
            <a:avLst/>
          </a:prstGeom>
          <a:solidFill>
            <a:srgbClr val="D9D9D9"/>
          </a:solidFill>
          <a:ln w="9525"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pPr marL="0" lvl="0" indent="0" algn="l" rtl="0">
              <a:spcBef>
                <a:spcPts val="0"/>
              </a:spcBef>
              <a:spcAft>
                <a:spcPts val="0"/>
              </a:spcAft>
              <a:buClr>
                <a:schemeClr val="dk1"/>
              </a:buClr>
              <a:buSzPts val="1500"/>
              <a:buFont typeface="Arial"/>
              <a:buNone/>
            </a:pPr>
            <a:r>
              <a:rPr lang="en-US" sz="1600" b="1">
                <a:solidFill>
                  <a:srgbClr val="666666"/>
                </a:solidFill>
                <a:latin typeface="Merriweather"/>
                <a:ea typeface="Merriweather"/>
                <a:cs typeface="Merriweather"/>
                <a:sym typeface="Merriweather"/>
              </a:rPr>
              <a:t>Planning for Instruction and Assessment through Local Alternative Assessments (PAs)</a:t>
            </a:r>
            <a:endParaRPr sz="1600">
              <a:solidFill>
                <a:srgbClr val="666666"/>
              </a:solidFill>
              <a:latin typeface="Merriweather"/>
              <a:ea typeface="Merriweather"/>
              <a:cs typeface="Merriweather"/>
              <a:sym typeface="Merriweather"/>
            </a:endParaRPr>
          </a:p>
        </p:txBody>
      </p:sp>
      <p:sp>
        <p:nvSpPr>
          <p:cNvPr id="321" name="Google Shape;321;gca99ebe265_0_102"/>
          <p:cNvSpPr txBox="1"/>
          <p:nvPr/>
        </p:nvSpPr>
        <p:spPr>
          <a:xfrm>
            <a:off x="526833" y="2187500"/>
            <a:ext cx="474000" cy="542700"/>
          </a:xfrm>
          <a:prstGeom prst="rect">
            <a:avLst/>
          </a:prstGeom>
          <a:solidFill>
            <a:srgbClr val="D9D9D9"/>
          </a:solidFill>
          <a:ln w="9525"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pPr marL="0" lvl="0" indent="0" algn="r" rtl="0">
              <a:spcBef>
                <a:spcPts val="0"/>
              </a:spcBef>
              <a:spcAft>
                <a:spcPts val="0"/>
              </a:spcAft>
              <a:buNone/>
            </a:pPr>
            <a:r>
              <a:rPr lang="en-US" sz="1600">
                <a:solidFill>
                  <a:srgbClr val="666666"/>
                </a:solidFill>
                <a:latin typeface="Merriweather"/>
                <a:ea typeface="Merriweather"/>
                <a:cs typeface="Merriweather"/>
                <a:sym typeface="Merriweather"/>
              </a:rPr>
              <a:t>2</a:t>
            </a:r>
            <a:r>
              <a:rPr lang="en-US" sz="1900">
                <a:solidFill>
                  <a:srgbClr val="666666"/>
                </a:solidFill>
                <a:latin typeface="Merriweather"/>
                <a:ea typeface="Merriweather"/>
                <a:cs typeface="Merriweather"/>
                <a:sym typeface="Merriweather"/>
              </a:rPr>
              <a:t>.</a:t>
            </a:r>
            <a:endParaRPr sz="1900">
              <a:solidFill>
                <a:srgbClr val="666666"/>
              </a:solidFill>
              <a:latin typeface="Merriweather"/>
              <a:ea typeface="Merriweather"/>
              <a:cs typeface="Merriweather"/>
              <a:sym typeface="Merriweather"/>
            </a:endParaRPr>
          </a:p>
        </p:txBody>
      </p:sp>
      <p:sp>
        <p:nvSpPr>
          <p:cNvPr id="322" name="Google Shape;322;gca99ebe265_0_102"/>
          <p:cNvSpPr txBox="1"/>
          <p:nvPr/>
        </p:nvSpPr>
        <p:spPr>
          <a:xfrm>
            <a:off x="1000833" y="2187500"/>
            <a:ext cx="9690000" cy="542700"/>
          </a:xfrm>
          <a:prstGeom prst="rect">
            <a:avLst/>
          </a:prstGeom>
          <a:solidFill>
            <a:srgbClr val="D9D9D9"/>
          </a:solidFill>
          <a:ln w="9525"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pPr marL="0" lvl="0" indent="0" algn="l" rtl="0">
              <a:spcBef>
                <a:spcPts val="0"/>
              </a:spcBef>
              <a:spcAft>
                <a:spcPts val="0"/>
              </a:spcAft>
              <a:buNone/>
            </a:pPr>
            <a:r>
              <a:rPr lang="en-US" sz="1600" b="1">
                <a:solidFill>
                  <a:srgbClr val="666666"/>
                </a:solidFill>
                <a:latin typeface="Merriweather"/>
                <a:ea typeface="Merriweather"/>
                <a:cs typeface="Merriweather"/>
                <a:sym typeface="Merriweather"/>
              </a:rPr>
              <a:t>Providing Feedback to the Performance Assessment Creation Teams (VQCRT)</a:t>
            </a:r>
            <a:endParaRPr sz="1600">
              <a:solidFill>
                <a:srgbClr val="666666"/>
              </a:solidFill>
              <a:latin typeface="Merriweather"/>
              <a:ea typeface="Merriweather"/>
              <a:cs typeface="Merriweather"/>
              <a:sym typeface="Merriweather"/>
            </a:endParaRPr>
          </a:p>
        </p:txBody>
      </p:sp>
      <p:sp>
        <p:nvSpPr>
          <p:cNvPr id="323" name="Google Shape;323;gca99ebe265_0_102"/>
          <p:cNvSpPr txBox="1"/>
          <p:nvPr/>
        </p:nvSpPr>
        <p:spPr>
          <a:xfrm>
            <a:off x="526833" y="2886200"/>
            <a:ext cx="474000" cy="542700"/>
          </a:xfrm>
          <a:prstGeom prst="rect">
            <a:avLst/>
          </a:prstGeom>
          <a:solidFill>
            <a:srgbClr val="D9D9D9"/>
          </a:solidFill>
          <a:ln w="9525"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pPr marL="0" lvl="0" indent="0" algn="r" rtl="0">
              <a:spcBef>
                <a:spcPts val="0"/>
              </a:spcBef>
              <a:spcAft>
                <a:spcPts val="0"/>
              </a:spcAft>
              <a:buNone/>
            </a:pPr>
            <a:r>
              <a:rPr lang="en-US" sz="1600">
                <a:solidFill>
                  <a:srgbClr val="666666"/>
                </a:solidFill>
                <a:latin typeface="Merriweather"/>
                <a:ea typeface="Merriweather"/>
                <a:cs typeface="Merriweather"/>
                <a:sym typeface="Merriweather"/>
              </a:rPr>
              <a:t>3</a:t>
            </a:r>
            <a:r>
              <a:rPr lang="en-US" sz="1900">
                <a:solidFill>
                  <a:srgbClr val="666666"/>
                </a:solidFill>
                <a:latin typeface="Merriweather"/>
                <a:ea typeface="Merriweather"/>
                <a:cs typeface="Merriweather"/>
                <a:sym typeface="Merriweather"/>
              </a:rPr>
              <a:t>.</a:t>
            </a:r>
            <a:endParaRPr sz="1900">
              <a:solidFill>
                <a:srgbClr val="666666"/>
              </a:solidFill>
              <a:latin typeface="Merriweather"/>
              <a:ea typeface="Merriweather"/>
              <a:cs typeface="Merriweather"/>
              <a:sym typeface="Merriweather"/>
            </a:endParaRPr>
          </a:p>
        </p:txBody>
      </p:sp>
      <p:sp>
        <p:nvSpPr>
          <p:cNvPr id="324" name="Google Shape;324;gca99ebe265_0_102"/>
          <p:cNvSpPr txBox="1"/>
          <p:nvPr/>
        </p:nvSpPr>
        <p:spPr>
          <a:xfrm>
            <a:off x="1000833" y="2886200"/>
            <a:ext cx="9690000" cy="542700"/>
          </a:xfrm>
          <a:prstGeom prst="rect">
            <a:avLst/>
          </a:prstGeom>
          <a:solidFill>
            <a:srgbClr val="D9D9D9"/>
          </a:solidFill>
          <a:ln w="9525"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pPr marL="0" lvl="0" indent="0" algn="l" rtl="0">
              <a:spcBef>
                <a:spcPts val="0"/>
              </a:spcBef>
              <a:spcAft>
                <a:spcPts val="0"/>
              </a:spcAft>
              <a:buNone/>
            </a:pPr>
            <a:r>
              <a:rPr lang="en-US" sz="1600" b="1">
                <a:solidFill>
                  <a:srgbClr val="666666"/>
                </a:solidFill>
                <a:latin typeface="Merriweather"/>
                <a:ea typeface="Merriweather"/>
                <a:cs typeface="Merriweather"/>
                <a:sym typeface="Merriweather"/>
              </a:rPr>
              <a:t>Implementing the Performance Assessments </a:t>
            </a:r>
            <a:endParaRPr sz="1600">
              <a:solidFill>
                <a:srgbClr val="666666"/>
              </a:solidFill>
              <a:latin typeface="Merriweather"/>
              <a:ea typeface="Merriweather"/>
              <a:cs typeface="Merriweather"/>
              <a:sym typeface="Merriweather"/>
            </a:endParaRPr>
          </a:p>
        </p:txBody>
      </p:sp>
      <p:sp>
        <p:nvSpPr>
          <p:cNvPr id="325" name="Google Shape;325;gca99ebe265_0_102"/>
          <p:cNvSpPr txBox="1"/>
          <p:nvPr/>
        </p:nvSpPr>
        <p:spPr>
          <a:xfrm>
            <a:off x="526833" y="3584900"/>
            <a:ext cx="474000" cy="542700"/>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pPr marL="0" lvl="0" indent="0" algn="r" rtl="0">
              <a:spcBef>
                <a:spcPts val="0"/>
              </a:spcBef>
              <a:spcAft>
                <a:spcPts val="0"/>
              </a:spcAft>
              <a:buNone/>
            </a:pPr>
            <a:r>
              <a:rPr lang="en-US" sz="1600">
                <a:solidFill>
                  <a:srgbClr val="666666"/>
                </a:solidFill>
                <a:latin typeface="Merriweather"/>
                <a:ea typeface="Merriweather"/>
                <a:cs typeface="Merriweather"/>
                <a:sym typeface="Merriweather"/>
              </a:rPr>
              <a:t>4</a:t>
            </a:r>
            <a:r>
              <a:rPr lang="en-US" sz="1900">
                <a:solidFill>
                  <a:srgbClr val="666666"/>
                </a:solidFill>
                <a:latin typeface="Merriweather"/>
                <a:ea typeface="Merriweather"/>
                <a:cs typeface="Merriweather"/>
                <a:sym typeface="Merriweather"/>
              </a:rPr>
              <a:t>.</a:t>
            </a:r>
            <a:endParaRPr sz="1900">
              <a:solidFill>
                <a:srgbClr val="666666"/>
              </a:solidFill>
              <a:latin typeface="Merriweather"/>
              <a:ea typeface="Merriweather"/>
              <a:cs typeface="Merriweather"/>
              <a:sym typeface="Merriweather"/>
            </a:endParaRPr>
          </a:p>
        </p:txBody>
      </p:sp>
      <p:sp>
        <p:nvSpPr>
          <p:cNvPr id="326" name="Google Shape;326;gca99ebe265_0_102"/>
          <p:cNvSpPr txBox="1"/>
          <p:nvPr/>
        </p:nvSpPr>
        <p:spPr>
          <a:xfrm>
            <a:off x="1000833" y="3584900"/>
            <a:ext cx="9690000" cy="542700"/>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pPr marL="0" lvl="0" indent="0" algn="l" rtl="0">
              <a:spcBef>
                <a:spcPts val="0"/>
              </a:spcBef>
              <a:spcAft>
                <a:spcPts val="0"/>
              </a:spcAft>
              <a:buNone/>
            </a:pPr>
            <a:r>
              <a:rPr lang="en-US" sz="1600" b="1">
                <a:solidFill>
                  <a:srgbClr val="666666"/>
                </a:solidFill>
                <a:latin typeface="Merriweather"/>
                <a:ea typeface="Merriweather"/>
                <a:cs typeface="Merriweather"/>
                <a:sym typeface="Merriweather"/>
              </a:rPr>
              <a:t>Scoring the Performance Assessments </a:t>
            </a:r>
            <a:endParaRPr sz="1600">
              <a:solidFill>
                <a:srgbClr val="666666"/>
              </a:solidFill>
              <a:latin typeface="Merriweather"/>
              <a:ea typeface="Merriweather"/>
              <a:cs typeface="Merriweather"/>
              <a:sym typeface="Merriweather"/>
            </a:endParaRPr>
          </a:p>
        </p:txBody>
      </p:sp>
      <p:sp>
        <p:nvSpPr>
          <p:cNvPr id="327" name="Google Shape;327;gca99ebe265_0_102"/>
          <p:cNvSpPr txBox="1"/>
          <p:nvPr/>
        </p:nvSpPr>
        <p:spPr>
          <a:xfrm>
            <a:off x="526833" y="4283600"/>
            <a:ext cx="474000" cy="542700"/>
          </a:xfrm>
          <a:prstGeom prst="rect">
            <a:avLst/>
          </a:prstGeom>
          <a:solidFill>
            <a:srgbClr val="D9D9D9"/>
          </a:solidFill>
          <a:ln w="9525"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pPr marL="0" lvl="0" indent="0" algn="r" rtl="0">
              <a:spcBef>
                <a:spcPts val="0"/>
              </a:spcBef>
              <a:spcAft>
                <a:spcPts val="0"/>
              </a:spcAft>
              <a:buNone/>
            </a:pPr>
            <a:r>
              <a:rPr lang="en-US" sz="1600">
                <a:solidFill>
                  <a:srgbClr val="666666"/>
                </a:solidFill>
                <a:latin typeface="Merriweather"/>
                <a:ea typeface="Merriweather"/>
                <a:cs typeface="Merriweather"/>
                <a:sym typeface="Merriweather"/>
              </a:rPr>
              <a:t>5</a:t>
            </a:r>
            <a:r>
              <a:rPr lang="en-US" sz="1900">
                <a:solidFill>
                  <a:srgbClr val="666666"/>
                </a:solidFill>
                <a:latin typeface="Merriweather"/>
                <a:ea typeface="Merriweather"/>
                <a:cs typeface="Merriweather"/>
                <a:sym typeface="Merriweather"/>
              </a:rPr>
              <a:t>.</a:t>
            </a:r>
            <a:endParaRPr sz="1900">
              <a:solidFill>
                <a:srgbClr val="666666"/>
              </a:solidFill>
              <a:latin typeface="Merriweather"/>
              <a:ea typeface="Merriweather"/>
              <a:cs typeface="Merriweather"/>
              <a:sym typeface="Merriweather"/>
            </a:endParaRPr>
          </a:p>
        </p:txBody>
      </p:sp>
      <p:sp>
        <p:nvSpPr>
          <p:cNvPr id="328" name="Google Shape;328;gca99ebe265_0_102"/>
          <p:cNvSpPr txBox="1"/>
          <p:nvPr/>
        </p:nvSpPr>
        <p:spPr>
          <a:xfrm>
            <a:off x="1000833" y="4283600"/>
            <a:ext cx="9690000" cy="542700"/>
          </a:xfrm>
          <a:prstGeom prst="rect">
            <a:avLst/>
          </a:prstGeom>
          <a:solidFill>
            <a:srgbClr val="D9D9D9"/>
          </a:solidFill>
          <a:ln w="9525"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pPr marL="0" lvl="0" indent="0" algn="l" rtl="0">
              <a:spcBef>
                <a:spcPts val="0"/>
              </a:spcBef>
              <a:spcAft>
                <a:spcPts val="0"/>
              </a:spcAft>
              <a:buNone/>
            </a:pPr>
            <a:r>
              <a:rPr lang="en-US" sz="1600" b="1">
                <a:solidFill>
                  <a:srgbClr val="666666"/>
                </a:solidFill>
                <a:latin typeface="Merriweather"/>
                <a:ea typeface="Merriweather"/>
                <a:cs typeface="Merriweather"/>
                <a:sym typeface="Merriweather"/>
              </a:rPr>
              <a:t>Providing Feedback to Students and Parents</a:t>
            </a:r>
            <a:endParaRPr sz="1600">
              <a:solidFill>
                <a:srgbClr val="666666"/>
              </a:solidFill>
              <a:latin typeface="Merriweather"/>
              <a:ea typeface="Merriweather"/>
              <a:cs typeface="Merriweather"/>
              <a:sym typeface="Merriweather"/>
            </a:endParaRPr>
          </a:p>
        </p:txBody>
      </p:sp>
      <p:sp>
        <p:nvSpPr>
          <p:cNvPr id="329" name="Google Shape;329;gca99ebe265_0_102"/>
          <p:cNvSpPr txBox="1"/>
          <p:nvPr/>
        </p:nvSpPr>
        <p:spPr>
          <a:xfrm>
            <a:off x="526833" y="5681000"/>
            <a:ext cx="474000" cy="542700"/>
          </a:xfrm>
          <a:prstGeom prst="rect">
            <a:avLst/>
          </a:prstGeom>
          <a:solidFill>
            <a:srgbClr val="D9D9D9"/>
          </a:solidFill>
          <a:ln w="9525"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pPr marL="0" lvl="0" indent="0" algn="r" rtl="0">
              <a:spcBef>
                <a:spcPts val="0"/>
              </a:spcBef>
              <a:spcAft>
                <a:spcPts val="0"/>
              </a:spcAft>
              <a:buNone/>
            </a:pPr>
            <a:r>
              <a:rPr lang="en-US" sz="1600">
                <a:solidFill>
                  <a:srgbClr val="666666"/>
                </a:solidFill>
                <a:latin typeface="Merriweather"/>
                <a:ea typeface="Merriweather"/>
                <a:cs typeface="Merriweather"/>
                <a:sym typeface="Merriweather"/>
              </a:rPr>
              <a:t>7</a:t>
            </a:r>
            <a:r>
              <a:rPr lang="en-US" sz="1900">
                <a:solidFill>
                  <a:srgbClr val="666666"/>
                </a:solidFill>
                <a:latin typeface="Merriweather"/>
                <a:ea typeface="Merriweather"/>
                <a:cs typeface="Merriweather"/>
                <a:sym typeface="Merriweather"/>
              </a:rPr>
              <a:t>.</a:t>
            </a:r>
            <a:endParaRPr sz="1900">
              <a:solidFill>
                <a:srgbClr val="666666"/>
              </a:solidFill>
              <a:latin typeface="Merriweather"/>
              <a:ea typeface="Merriweather"/>
              <a:cs typeface="Merriweather"/>
              <a:sym typeface="Merriweather"/>
            </a:endParaRPr>
          </a:p>
        </p:txBody>
      </p:sp>
      <p:sp>
        <p:nvSpPr>
          <p:cNvPr id="330" name="Google Shape;330;gca99ebe265_0_102"/>
          <p:cNvSpPr txBox="1"/>
          <p:nvPr/>
        </p:nvSpPr>
        <p:spPr>
          <a:xfrm>
            <a:off x="1000833" y="5681000"/>
            <a:ext cx="9690000" cy="542700"/>
          </a:xfrm>
          <a:prstGeom prst="rect">
            <a:avLst/>
          </a:prstGeom>
          <a:solidFill>
            <a:srgbClr val="D9D9D9"/>
          </a:solidFill>
          <a:ln w="9525"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pPr marL="0" lvl="0" indent="0" algn="l" rtl="0">
              <a:spcBef>
                <a:spcPts val="0"/>
              </a:spcBef>
              <a:spcAft>
                <a:spcPts val="0"/>
              </a:spcAft>
              <a:buNone/>
            </a:pPr>
            <a:r>
              <a:rPr lang="en-US" sz="1600" b="1">
                <a:solidFill>
                  <a:srgbClr val="666666"/>
                </a:solidFill>
                <a:latin typeface="Merriweather"/>
                <a:ea typeface="Merriweather"/>
                <a:cs typeface="Merriweather"/>
                <a:sym typeface="Merriweather"/>
              </a:rPr>
              <a:t>Revising the Performance Assessments with Lessons Learned from this Year’s Experience</a:t>
            </a:r>
            <a:endParaRPr sz="1600">
              <a:solidFill>
                <a:srgbClr val="666666"/>
              </a:solidFill>
              <a:latin typeface="Merriweather"/>
              <a:ea typeface="Merriweather"/>
              <a:cs typeface="Merriweather"/>
              <a:sym typeface="Merriweather"/>
            </a:endParaRPr>
          </a:p>
        </p:txBody>
      </p:sp>
      <p:sp>
        <p:nvSpPr>
          <p:cNvPr id="331" name="Google Shape;331;gca99ebe265_0_102"/>
          <p:cNvSpPr txBox="1"/>
          <p:nvPr/>
        </p:nvSpPr>
        <p:spPr>
          <a:xfrm>
            <a:off x="526833" y="4951200"/>
            <a:ext cx="474000" cy="573900"/>
          </a:xfrm>
          <a:prstGeom prst="rect">
            <a:avLst/>
          </a:prstGeom>
          <a:solidFill>
            <a:srgbClr val="D9D9D9"/>
          </a:solidFill>
          <a:ln w="9525"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pPr marL="0" lvl="0" indent="0" algn="r" rtl="0">
              <a:spcBef>
                <a:spcPts val="0"/>
              </a:spcBef>
              <a:spcAft>
                <a:spcPts val="0"/>
              </a:spcAft>
              <a:buNone/>
            </a:pPr>
            <a:r>
              <a:rPr lang="en-US" sz="1600">
                <a:solidFill>
                  <a:srgbClr val="666666"/>
                </a:solidFill>
                <a:latin typeface="Merriweather"/>
                <a:ea typeface="Merriweather"/>
                <a:cs typeface="Merriweather"/>
                <a:sym typeface="Merriweather"/>
              </a:rPr>
              <a:t>6</a:t>
            </a:r>
            <a:r>
              <a:rPr lang="en-US" sz="1900">
                <a:solidFill>
                  <a:srgbClr val="666666"/>
                </a:solidFill>
                <a:latin typeface="Merriweather"/>
                <a:ea typeface="Merriweather"/>
                <a:cs typeface="Merriweather"/>
                <a:sym typeface="Merriweather"/>
              </a:rPr>
              <a:t>.</a:t>
            </a:r>
            <a:endParaRPr sz="1900">
              <a:solidFill>
                <a:srgbClr val="666666"/>
              </a:solidFill>
              <a:latin typeface="Merriweather"/>
              <a:ea typeface="Merriweather"/>
              <a:cs typeface="Merriweather"/>
              <a:sym typeface="Merriweather"/>
            </a:endParaRPr>
          </a:p>
        </p:txBody>
      </p:sp>
      <p:sp>
        <p:nvSpPr>
          <p:cNvPr id="332" name="Google Shape;332;gca99ebe265_0_102"/>
          <p:cNvSpPr txBox="1"/>
          <p:nvPr/>
        </p:nvSpPr>
        <p:spPr>
          <a:xfrm>
            <a:off x="1000833" y="4951200"/>
            <a:ext cx="9690000" cy="573900"/>
          </a:xfrm>
          <a:prstGeom prst="rect">
            <a:avLst/>
          </a:prstGeom>
          <a:solidFill>
            <a:srgbClr val="D9D9D9"/>
          </a:solidFill>
          <a:ln w="9525"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pPr marL="0" lvl="0" indent="0" algn="l" rtl="0">
              <a:spcBef>
                <a:spcPts val="0"/>
              </a:spcBef>
              <a:spcAft>
                <a:spcPts val="0"/>
              </a:spcAft>
              <a:buNone/>
            </a:pPr>
            <a:r>
              <a:rPr lang="en-US" sz="1600" b="1">
                <a:solidFill>
                  <a:srgbClr val="666666"/>
                </a:solidFill>
                <a:latin typeface="Merriweather"/>
                <a:ea typeface="Merriweather"/>
                <a:cs typeface="Merriweather"/>
                <a:sym typeface="Merriweather"/>
              </a:rPr>
              <a:t>Collecting, Analyzing, and Interpreting Student Performance Data to Inform Future Instructional Sequences</a:t>
            </a:r>
            <a:endParaRPr sz="1600">
              <a:solidFill>
                <a:srgbClr val="666666"/>
              </a:solidFill>
              <a:latin typeface="Merriweather"/>
              <a:ea typeface="Merriweather"/>
              <a:cs typeface="Merriweather"/>
              <a:sym typeface="Merriweather"/>
            </a:endParaRPr>
          </a:p>
        </p:txBody>
      </p:sp>
      <p:sp>
        <p:nvSpPr>
          <p:cNvPr id="2" name="TextBox 1"/>
          <p:cNvSpPr txBox="1"/>
          <p:nvPr/>
        </p:nvSpPr>
        <p:spPr>
          <a:xfrm>
            <a:off x="185195" y="6400801"/>
            <a:ext cx="11458948" cy="307777"/>
          </a:xfrm>
          <a:prstGeom prst="rect">
            <a:avLst/>
          </a:prstGeom>
          <a:noFill/>
        </p:spPr>
        <p:txBody>
          <a:bodyPr wrap="square" rtlCol="0">
            <a:spAutoFit/>
          </a:bodyPr>
          <a:lstStyle/>
          <a:p>
            <a:r>
              <a:rPr lang="en-US" dirty="0"/>
              <a:t>Provided by Dr. Melanie Falls, Rockbridge County Public Schools 					rockbridge.k12.va.us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gca99ebe265_0_120"/>
          <p:cNvSpPr txBox="1">
            <a:spLocks noGrp="1"/>
          </p:cNvSpPr>
          <p:nvPr>
            <p:ph type="title"/>
          </p:nvPr>
        </p:nvSpPr>
        <p:spPr>
          <a:xfrm>
            <a:off x="415600" y="203052"/>
            <a:ext cx="11360700" cy="7635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dirty="0"/>
              <a:t>Step #4:  Scoring the Performance Assessments </a:t>
            </a:r>
            <a:r>
              <a:rPr lang="en-US" sz="2400" dirty="0"/>
              <a:t>(1 of 5) </a:t>
            </a:r>
            <a:endParaRPr dirty="0"/>
          </a:p>
        </p:txBody>
      </p:sp>
      <p:grpSp>
        <p:nvGrpSpPr>
          <p:cNvPr id="2" name="Group 1" descr="decorative" title="decorative"/>
          <p:cNvGrpSpPr/>
          <p:nvPr/>
        </p:nvGrpSpPr>
        <p:grpSpPr>
          <a:xfrm>
            <a:off x="526833" y="991828"/>
            <a:ext cx="10164000" cy="542700"/>
            <a:chOff x="526833" y="1281203"/>
            <a:chExt cx="10164000" cy="542700"/>
          </a:xfrm>
        </p:grpSpPr>
        <p:sp>
          <p:nvSpPr>
            <p:cNvPr id="338" name="Google Shape;338;gca99ebe265_0_120"/>
            <p:cNvSpPr txBox="1"/>
            <p:nvPr/>
          </p:nvSpPr>
          <p:spPr>
            <a:xfrm>
              <a:off x="526833" y="1281203"/>
              <a:ext cx="474000" cy="5427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pPr marL="0" lvl="0" indent="0" algn="r" rtl="0">
                <a:spcBef>
                  <a:spcPts val="0"/>
                </a:spcBef>
                <a:spcAft>
                  <a:spcPts val="0"/>
                </a:spcAft>
                <a:buNone/>
              </a:pPr>
              <a:r>
                <a:rPr lang="en-US" sz="1600">
                  <a:solidFill>
                    <a:srgbClr val="666666"/>
                  </a:solidFill>
                  <a:latin typeface="Merriweather"/>
                  <a:ea typeface="Merriweather"/>
                  <a:cs typeface="Merriweather"/>
                  <a:sym typeface="Merriweather"/>
                </a:rPr>
                <a:t>a</a:t>
              </a:r>
              <a:r>
                <a:rPr lang="en-US" sz="1600">
                  <a:solidFill>
                    <a:srgbClr val="999999"/>
                  </a:solidFill>
                  <a:latin typeface="Merriweather"/>
                  <a:ea typeface="Merriweather"/>
                  <a:cs typeface="Merriweather"/>
                  <a:sym typeface="Merriweather"/>
                </a:rPr>
                <a:t>.</a:t>
              </a:r>
              <a:endParaRPr sz="1900">
                <a:solidFill>
                  <a:srgbClr val="999999"/>
                </a:solidFill>
                <a:latin typeface="Merriweather"/>
                <a:ea typeface="Merriweather"/>
                <a:cs typeface="Merriweather"/>
                <a:sym typeface="Merriweather"/>
              </a:endParaRPr>
            </a:p>
          </p:txBody>
        </p:sp>
        <p:sp>
          <p:nvSpPr>
            <p:cNvPr id="339" name="Google Shape;339;gca99ebe265_0_120"/>
            <p:cNvSpPr txBox="1"/>
            <p:nvPr/>
          </p:nvSpPr>
          <p:spPr>
            <a:xfrm>
              <a:off x="1000833" y="1281203"/>
              <a:ext cx="9690000" cy="5427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pPr marL="0" lvl="0" indent="0" algn="l" rtl="0">
                <a:spcBef>
                  <a:spcPts val="0"/>
                </a:spcBef>
                <a:spcAft>
                  <a:spcPts val="0"/>
                </a:spcAft>
                <a:buNone/>
              </a:pPr>
              <a:r>
                <a:rPr lang="en-US" sz="1600" b="1">
                  <a:solidFill>
                    <a:srgbClr val="666666"/>
                  </a:solidFill>
                  <a:latin typeface="Merriweather"/>
                  <a:ea typeface="Merriweather"/>
                  <a:cs typeface="Merriweather"/>
                  <a:sym typeface="Merriweather"/>
                </a:rPr>
                <a:t>Preparing the PAs for Scoring </a:t>
              </a:r>
              <a:endParaRPr sz="1600">
                <a:solidFill>
                  <a:srgbClr val="666666"/>
                </a:solidFill>
                <a:latin typeface="Merriweather"/>
                <a:ea typeface="Merriweather"/>
                <a:cs typeface="Merriweather"/>
                <a:sym typeface="Merriweather"/>
              </a:endParaRPr>
            </a:p>
          </p:txBody>
        </p:sp>
      </p:grpSp>
      <p:sp>
        <p:nvSpPr>
          <p:cNvPr id="340" name="Google Shape;340;gca99ebe265_0_120"/>
          <p:cNvSpPr txBox="1"/>
          <p:nvPr/>
        </p:nvSpPr>
        <p:spPr>
          <a:xfrm>
            <a:off x="526833" y="1687002"/>
            <a:ext cx="10141200" cy="4647386"/>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900" dirty="0"/>
              <a:t>Once teachers have administered the PAs, then the student responses must be organized for scoring:  </a:t>
            </a:r>
            <a:endParaRPr sz="1900" dirty="0"/>
          </a:p>
          <a:p>
            <a:pPr marL="0" lvl="0" indent="0" algn="l" rtl="0">
              <a:spcBef>
                <a:spcPts val="0"/>
              </a:spcBef>
              <a:spcAft>
                <a:spcPts val="0"/>
              </a:spcAft>
              <a:buNone/>
            </a:pPr>
            <a:endParaRPr sz="1000" dirty="0"/>
          </a:p>
          <a:p>
            <a:pPr marL="609600" lvl="0" indent="-425450" algn="l" rtl="0">
              <a:spcBef>
                <a:spcPts val="0"/>
              </a:spcBef>
              <a:spcAft>
                <a:spcPts val="0"/>
              </a:spcAft>
              <a:buSzPts val="1900"/>
              <a:buChar char="❖"/>
            </a:pPr>
            <a:r>
              <a:rPr lang="en-US" sz="1900" dirty="0"/>
              <a:t>How will your division collect the PAs all in one place?  </a:t>
            </a:r>
            <a:endParaRPr sz="1900" dirty="0"/>
          </a:p>
          <a:p>
            <a:pPr marL="1219200" lvl="1" indent="-425450" algn="l" rtl="0">
              <a:spcBef>
                <a:spcPts val="0"/>
              </a:spcBef>
              <a:spcAft>
                <a:spcPts val="0"/>
              </a:spcAft>
              <a:buSzPts val="1900"/>
              <a:buChar char="➢"/>
            </a:pPr>
            <a:r>
              <a:rPr lang="en-US" sz="1900" dirty="0"/>
              <a:t>Shared Google Drive? Performance Matters? </a:t>
            </a:r>
            <a:endParaRPr sz="1900" dirty="0"/>
          </a:p>
          <a:p>
            <a:pPr marL="1219200" lvl="1" indent="-425450" algn="l" rtl="0">
              <a:spcBef>
                <a:spcPts val="0"/>
              </a:spcBef>
              <a:spcAft>
                <a:spcPts val="0"/>
              </a:spcAft>
              <a:buSzPts val="1900"/>
              <a:buChar char="➢"/>
            </a:pPr>
            <a:r>
              <a:rPr lang="en-US" sz="1900" dirty="0"/>
              <a:t>Designated box with paper copies? </a:t>
            </a:r>
            <a:endParaRPr lang="en-US" sz="1000" dirty="0"/>
          </a:p>
          <a:p>
            <a:pPr marL="793750" lvl="1" algn="l" rtl="0">
              <a:spcBef>
                <a:spcPts val="0"/>
              </a:spcBef>
              <a:spcAft>
                <a:spcPts val="0"/>
              </a:spcAft>
              <a:buSzPts val="1900"/>
            </a:pPr>
            <a:endParaRPr sz="1000" dirty="0"/>
          </a:p>
          <a:p>
            <a:pPr marL="609600" lvl="0" indent="-425450" algn="l" rtl="0">
              <a:spcBef>
                <a:spcPts val="0"/>
              </a:spcBef>
              <a:spcAft>
                <a:spcPts val="0"/>
              </a:spcAft>
              <a:buSzPts val="1900"/>
              <a:buChar char="❖"/>
            </a:pPr>
            <a:r>
              <a:rPr lang="en-US" sz="1900" dirty="0"/>
              <a:t>How will your scorers actually score the student responses?</a:t>
            </a:r>
            <a:endParaRPr sz="1900" dirty="0"/>
          </a:p>
          <a:p>
            <a:pPr marL="1219200" lvl="1" indent="-425450" algn="l" rtl="0">
              <a:spcBef>
                <a:spcPts val="0"/>
              </a:spcBef>
              <a:spcAft>
                <a:spcPts val="0"/>
              </a:spcAft>
              <a:buSzPts val="1900"/>
              <a:buChar char="➢"/>
            </a:pPr>
            <a:r>
              <a:rPr lang="en-US" sz="1900" dirty="0"/>
              <a:t>Traditional paper/pencil so that teachers can underline, highlight, and write notes</a:t>
            </a:r>
            <a:endParaRPr sz="1900" dirty="0"/>
          </a:p>
          <a:p>
            <a:pPr marL="1219200" lvl="1" indent="-425450" algn="l" rtl="0">
              <a:spcBef>
                <a:spcPts val="0"/>
              </a:spcBef>
              <a:spcAft>
                <a:spcPts val="0"/>
              </a:spcAft>
              <a:buSzPts val="1900"/>
              <a:buChar char="➢"/>
            </a:pPr>
            <a:r>
              <a:rPr lang="en-US" sz="1900" dirty="0"/>
              <a:t>Digitally where teachers use digital tools to underline, highlight, and write notes</a:t>
            </a:r>
            <a:endParaRPr sz="1900" dirty="0"/>
          </a:p>
          <a:p>
            <a:pPr marL="1219200" lvl="0" indent="0" algn="l" rtl="0">
              <a:spcBef>
                <a:spcPts val="0"/>
              </a:spcBef>
              <a:spcAft>
                <a:spcPts val="0"/>
              </a:spcAft>
              <a:buNone/>
            </a:pPr>
            <a:endParaRPr sz="1000" dirty="0"/>
          </a:p>
          <a:p>
            <a:pPr marL="609600" lvl="0" indent="-425450" algn="l" rtl="0">
              <a:spcBef>
                <a:spcPts val="0"/>
              </a:spcBef>
              <a:spcAft>
                <a:spcPts val="0"/>
              </a:spcAft>
              <a:buSzPts val="1900"/>
              <a:buChar char="❖"/>
            </a:pPr>
            <a:r>
              <a:rPr lang="en-US" sz="1900" dirty="0"/>
              <a:t>How will you minimize scorer bias to ensure accuracy of the rubric scores?</a:t>
            </a:r>
            <a:endParaRPr sz="1900" dirty="0"/>
          </a:p>
          <a:p>
            <a:pPr marL="1219200" lvl="1" indent="-425450" algn="l" rtl="0">
              <a:spcBef>
                <a:spcPts val="0"/>
              </a:spcBef>
              <a:spcAft>
                <a:spcPts val="0"/>
              </a:spcAft>
              <a:buSzPts val="1900"/>
              <a:buChar char="➢"/>
            </a:pPr>
            <a:r>
              <a:rPr lang="en-US" sz="1900" dirty="0"/>
              <a:t>“Single blind” by allowing scorers from another school to score student responses other than their own?</a:t>
            </a:r>
            <a:endParaRPr sz="1900" dirty="0"/>
          </a:p>
          <a:p>
            <a:pPr marL="1219200" lvl="1" indent="-425450" algn="l" rtl="0">
              <a:spcBef>
                <a:spcPts val="0"/>
              </a:spcBef>
              <a:spcAft>
                <a:spcPts val="0"/>
              </a:spcAft>
              <a:buSzPts val="1900"/>
              <a:buChar char="➢"/>
            </a:pPr>
            <a:r>
              <a:rPr lang="en-US" sz="1900" dirty="0"/>
              <a:t>“Double blind” by removing names of students and not allowing the classroom teachers to score their own student responses? </a:t>
            </a:r>
            <a:endParaRPr sz="1900" dirty="0"/>
          </a:p>
        </p:txBody>
      </p:sp>
      <p:sp>
        <p:nvSpPr>
          <p:cNvPr id="6" name="TextBox 5"/>
          <p:cNvSpPr txBox="1"/>
          <p:nvPr/>
        </p:nvSpPr>
        <p:spPr>
          <a:xfrm>
            <a:off x="185195" y="6400801"/>
            <a:ext cx="11458948" cy="307777"/>
          </a:xfrm>
          <a:prstGeom prst="rect">
            <a:avLst/>
          </a:prstGeom>
          <a:noFill/>
        </p:spPr>
        <p:txBody>
          <a:bodyPr wrap="square" rtlCol="0">
            <a:spAutoFit/>
          </a:bodyPr>
          <a:lstStyle/>
          <a:p>
            <a:r>
              <a:rPr lang="en-US" dirty="0"/>
              <a:t>Provided by Dr. Melanie Falls, Rockbridge County Public Schools 					rockbridge.k12.va.us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gca99ebe265_0_127"/>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fontScale="90000"/>
          </a:bodyPr>
          <a:lstStyle/>
          <a:p>
            <a:pPr lvl="0"/>
            <a:r>
              <a:rPr lang="en-US" dirty="0"/>
              <a:t>Step #4:  Scoring the Performance Assessments </a:t>
            </a:r>
            <a:r>
              <a:rPr lang="en-US" sz="2700" dirty="0"/>
              <a:t>(2 of 5) </a:t>
            </a:r>
            <a:endParaRPr sz="2700" dirty="0"/>
          </a:p>
        </p:txBody>
      </p:sp>
      <p:grpSp>
        <p:nvGrpSpPr>
          <p:cNvPr id="2" name="Group 1" descr="decorative" title="decorative"/>
          <p:cNvGrpSpPr/>
          <p:nvPr/>
        </p:nvGrpSpPr>
        <p:grpSpPr>
          <a:xfrm>
            <a:off x="526833" y="1397133"/>
            <a:ext cx="10164000" cy="542700"/>
            <a:chOff x="526833" y="1536033"/>
            <a:chExt cx="10164000" cy="542700"/>
          </a:xfrm>
        </p:grpSpPr>
        <p:sp>
          <p:nvSpPr>
            <p:cNvPr id="346" name="Google Shape;346;gca99ebe265_0_127"/>
            <p:cNvSpPr txBox="1"/>
            <p:nvPr/>
          </p:nvSpPr>
          <p:spPr>
            <a:xfrm>
              <a:off x="526833" y="1536033"/>
              <a:ext cx="474000" cy="5427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pPr marL="0" lvl="0" indent="0" algn="r" rtl="0">
                <a:spcBef>
                  <a:spcPts val="0"/>
                </a:spcBef>
                <a:spcAft>
                  <a:spcPts val="0"/>
                </a:spcAft>
                <a:buNone/>
              </a:pPr>
              <a:r>
                <a:rPr lang="en-US" sz="1600">
                  <a:solidFill>
                    <a:srgbClr val="666666"/>
                  </a:solidFill>
                  <a:latin typeface="Merriweather"/>
                  <a:ea typeface="Merriweather"/>
                  <a:cs typeface="Merriweather"/>
                  <a:sym typeface="Merriweather"/>
                </a:rPr>
                <a:t>b</a:t>
              </a:r>
              <a:r>
                <a:rPr lang="en-US" sz="1600">
                  <a:solidFill>
                    <a:srgbClr val="999999"/>
                  </a:solidFill>
                  <a:latin typeface="Merriweather"/>
                  <a:ea typeface="Merriweather"/>
                  <a:cs typeface="Merriweather"/>
                  <a:sym typeface="Merriweather"/>
                </a:rPr>
                <a:t>.</a:t>
              </a:r>
              <a:endParaRPr sz="1900">
                <a:solidFill>
                  <a:srgbClr val="999999"/>
                </a:solidFill>
                <a:latin typeface="Merriweather"/>
                <a:ea typeface="Merriweather"/>
                <a:cs typeface="Merriweather"/>
                <a:sym typeface="Merriweather"/>
              </a:endParaRPr>
            </a:p>
          </p:txBody>
        </p:sp>
        <p:sp>
          <p:nvSpPr>
            <p:cNvPr id="347" name="Google Shape;347;gca99ebe265_0_127"/>
            <p:cNvSpPr txBox="1"/>
            <p:nvPr/>
          </p:nvSpPr>
          <p:spPr>
            <a:xfrm>
              <a:off x="1000833" y="1536033"/>
              <a:ext cx="9690000" cy="5427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pPr marL="0" lvl="0" indent="0" algn="l" rtl="0">
                <a:spcBef>
                  <a:spcPts val="0"/>
                </a:spcBef>
                <a:spcAft>
                  <a:spcPts val="0"/>
                </a:spcAft>
                <a:buNone/>
              </a:pPr>
              <a:r>
                <a:rPr lang="en-US" sz="1600" b="1">
                  <a:solidFill>
                    <a:srgbClr val="666666"/>
                  </a:solidFill>
                  <a:latin typeface="Merriweather"/>
                  <a:ea typeface="Merriweather"/>
                  <a:cs typeface="Merriweather"/>
                  <a:sym typeface="Merriweather"/>
                </a:rPr>
                <a:t>Identifying Scoring Team Members</a:t>
              </a:r>
              <a:endParaRPr sz="1600">
                <a:solidFill>
                  <a:srgbClr val="666666"/>
                </a:solidFill>
                <a:latin typeface="Merriweather"/>
                <a:ea typeface="Merriweather"/>
                <a:cs typeface="Merriweather"/>
                <a:sym typeface="Merriweather"/>
              </a:endParaRPr>
            </a:p>
          </p:txBody>
        </p:sp>
      </p:grpSp>
      <p:sp>
        <p:nvSpPr>
          <p:cNvPr id="348" name="Google Shape;348;gca99ebe265_0_127"/>
          <p:cNvSpPr txBox="1"/>
          <p:nvPr/>
        </p:nvSpPr>
        <p:spPr>
          <a:xfrm>
            <a:off x="526833" y="2001792"/>
            <a:ext cx="10141200" cy="4340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900" dirty="0"/>
              <a:t>Once the PAs are organized for scoring, then teachers need to be identified as scorers:  </a:t>
            </a:r>
            <a:endParaRPr sz="1900" dirty="0"/>
          </a:p>
          <a:p>
            <a:pPr marL="0" lvl="0" indent="0" algn="l" rtl="0">
              <a:spcBef>
                <a:spcPts val="0"/>
              </a:spcBef>
              <a:spcAft>
                <a:spcPts val="0"/>
              </a:spcAft>
              <a:buNone/>
            </a:pPr>
            <a:endParaRPr sz="1900" dirty="0"/>
          </a:p>
          <a:p>
            <a:pPr marL="609600" lvl="0" indent="-425450" algn="l" rtl="0">
              <a:spcBef>
                <a:spcPts val="0"/>
              </a:spcBef>
              <a:spcAft>
                <a:spcPts val="0"/>
              </a:spcAft>
              <a:buSzPts val="1900"/>
              <a:buChar char="❖"/>
            </a:pPr>
            <a:r>
              <a:rPr lang="en-US" sz="1900" dirty="0"/>
              <a:t>What grade-level teachers are needed for scoring?  </a:t>
            </a:r>
            <a:endParaRPr sz="1900" dirty="0"/>
          </a:p>
          <a:p>
            <a:pPr marL="1219200" lvl="1" indent="-425450" algn="l" rtl="0">
              <a:spcBef>
                <a:spcPts val="0"/>
              </a:spcBef>
              <a:spcAft>
                <a:spcPts val="0"/>
              </a:spcAft>
              <a:buSzPts val="1900"/>
              <a:buChar char="➢"/>
            </a:pPr>
            <a:r>
              <a:rPr lang="en-US" sz="1900" dirty="0"/>
              <a:t>Teachers of the same grade level/school(s)?</a:t>
            </a:r>
            <a:endParaRPr sz="1900" dirty="0"/>
          </a:p>
          <a:p>
            <a:pPr marL="1219200" lvl="1" indent="-425450" algn="l" rtl="0">
              <a:spcBef>
                <a:spcPts val="0"/>
              </a:spcBef>
              <a:spcAft>
                <a:spcPts val="0"/>
              </a:spcAft>
              <a:buSzPts val="1900"/>
              <a:buChar char="➢"/>
            </a:pPr>
            <a:r>
              <a:rPr lang="en-US" sz="1900" dirty="0"/>
              <a:t>Teachers of different grade levels/school(s)?</a:t>
            </a:r>
            <a:endParaRPr sz="1900" dirty="0"/>
          </a:p>
          <a:p>
            <a:pPr marL="1219200" lvl="1" indent="-425450" algn="l" rtl="0">
              <a:spcBef>
                <a:spcPts val="0"/>
              </a:spcBef>
              <a:spcAft>
                <a:spcPts val="0"/>
              </a:spcAft>
              <a:buSzPts val="1900"/>
              <a:buChar char="➢"/>
            </a:pPr>
            <a:r>
              <a:rPr lang="en-US" sz="1900" dirty="0"/>
              <a:t>Will you need alternates on standby just in case?</a:t>
            </a:r>
            <a:endParaRPr sz="1900" dirty="0"/>
          </a:p>
          <a:p>
            <a:pPr marL="1219200" lvl="0" indent="0" algn="l" rtl="0">
              <a:spcBef>
                <a:spcPts val="0"/>
              </a:spcBef>
              <a:spcAft>
                <a:spcPts val="0"/>
              </a:spcAft>
              <a:buNone/>
            </a:pPr>
            <a:r>
              <a:rPr lang="en-US" sz="1900" dirty="0"/>
              <a:t> </a:t>
            </a:r>
            <a:endParaRPr sz="1900" dirty="0"/>
          </a:p>
          <a:p>
            <a:pPr marL="609600" lvl="0" indent="-425450" algn="l" rtl="0">
              <a:spcBef>
                <a:spcPts val="0"/>
              </a:spcBef>
              <a:spcAft>
                <a:spcPts val="0"/>
              </a:spcAft>
              <a:buSzPts val="1900"/>
              <a:buChar char="❖"/>
            </a:pPr>
            <a:r>
              <a:rPr lang="en-US" sz="1900" dirty="0"/>
              <a:t>What content areas are needed for scoring?</a:t>
            </a:r>
            <a:endParaRPr sz="1900" dirty="0"/>
          </a:p>
          <a:p>
            <a:pPr marL="1219200" lvl="1" indent="-425450" algn="l" rtl="0">
              <a:spcBef>
                <a:spcPts val="0"/>
              </a:spcBef>
              <a:spcAft>
                <a:spcPts val="0"/>
              </a:spcAft>
              <a:buSzPts val="1900"/>
              <a:buChar char="➢"/>
            </a:pPr>
            <a:r>
              <a:rPr lang="en-US" sz="1900" dirty="0"/>
              <a:t>Teachers from the H&amp;SS content area only?</a:t>
            </a:r>
            <a:endParaRPr sz="1900" dirty="0"/>
          </a:p>
          <a:p>
            <a:pPr marL="1219200" lvl="1" indent="-425450" algn="l" rtl="0">
              <a:spcBef>
                <a:spcPts val="0"/>
              </a:spcBef>
              <a:spcAft>
                <a:spcPts val="0"/>
              </a:spcAft>
              <a:buSzPts val="1900"/>
              <a:buChar char="➢"/>
            </a:pPr>
            <a:r>
              <a:rPr lang="en-US" sz="1900" dirty="0"/>
              <a:t>Teachers from English/H&amp;SS contents?</a:t>
            </a:r>
            <a:endParaRPr sz="1900" dirty="0"/>
          </a:p>
          <a:p>
            <a:pPr marL="1219200" lvl="0" indent="0" algn="l" rtl="0">
              <a:spcBef>
                <a:spcPts val="0"/>
              </a:spcBef>
              <a:spcAft>
                <a:spcPts val="0"/>
              </a:spcAft>
              <a:buNone/>
            </a:pPr>
            <a:endParaRPr sz="1900" dirty="0"/>
          </a:p>
          <a:p>
            <a:pPr marL="609600" lvl="0" indent="-425450" algn="l" rtl="0">
              <a:spcBef>
                <a:spcPts val="0"/>
              </a:spcBef>
              <a:spcAft>
                <a:spcPts val="0"/>
              </a:spcAft>
              <a:buSzPts val="1900"/>
              <a:buChar char="❖"/>
            </a:pPr>
            <a:r>
              <a:rPr lang="en-US" sz="1900" dirty="0"/>
              <a:t>Will you need Specialists to support your scoring event?</a:t>
            </a:r>
            <a:endParaRPr sz="1900" dirty="0"/>
          </a:p>
          <a:p>
            <a:pPr marL="1219200" lvl="1" indent="-425450" algn="l" rtl="0">
              <a:spcBef>
                <a:spcPts val="0"/>
              </a:spcBef>
              <a:spcAft>
                <a:spcPts val="0"/>
              </a:spcAft>
              <a:buSzPts val="1900"/>
              <a:buChar char="➢"/>
            </a:pPr>
            <a:r>
              <a:rPr lang="en-US" sz="1900" dirty="0"/>
              <a:t>Reading Specialists?</a:t>
            </a:r>
            <a:endParaRPr sz="1900" dirty="0"/>
          </a:p>
          <a:p>
            <a:pPr marL="1219200" lvl="1" indent="-425450" algn="l" rtl="0">
              <a:spcBef>
                <a:spcPts val="0"/>
              </a:spcBef>
              <a:spcAft>
                <a:spcPts val="0"/>
              </a:spcAft>
              <a:buSzPts val="1900"/>
              <a:buChar char="➢"/>
            </a:pPr>
            <a:r>
              <a:rPr lang="en-US" sz="1900" dirty="0"/>
              <a:t>Special Education teachers?</a:t>
            </a:r>
            <a:endParaRPr sz="1900" dirty="0"/>
          </a:p>
        </p:txBody>
      </p:sp>
      <p:sp>
        <p:nvSpPr>
          <p:cNvPr id="6" name="TextBox 5"/>
          <p:cNvSpPr txBox="1"/>
          <p:nvPr/>
        </p:nvSpPr>
        <p:spPr>
          <a:xfrm>
            <a:off x="185195" y="6400801"/>
            <a:ext cx="11458948" cy="307777"/>
          </a:xfrm>
          <a:prstGeom prst="rect">
            <a:avLst/>
          </a:prstGeom>
          <a:noFill/>
        </p:spPr>
        <p:txBody>
          <a:bodyPr wrap="square" rtlCol="0">
            <a:spAutoFit/>
          </a:bodyPr>
          <a:lstStyle/>
          <a:p>
            <a:r>
              <a:rPr lang="en-US" dirty="0"/>
              <a:t>Provided by Dr. Melanie Falls, Rockbridge County Public Schools 					rockbridge.k12.va.us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gca99ebe265_0_134"/>
          <p:cNvSpPr txBox="1">
            <a:spLocks noGrp="1"/>
          </p:cNvSpPr>
          <p:nvPr>
            <p:ph type="title"/>
          </p:nvPr>
        </p:nvSpPr>
        <p:spPr>
          <a:xfrm>
            <a:off x="415600" y="263587"/>
            <a:ext cx="11360700" cy="7635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dirty="0"/>
              <a:t>Step #4:  Scoring the Performance Assessments </a:t>
            </a:r>
            <a:r>
              <a:rPr lang="en-US" sz="2400" dirty="0"/>
              <a:t>(3 of 5)</a:t>
            </a:r>
            <a:endParaRPr dirty="0"/>
          </a:p>
        </p:txBody>
      </p:sp>
      <p:grpSp>
        <p:nvGrpSpPr>
          <p:cNvPr id="2" name="Group 1" descr="decorative"/>
          <p:cNvGrpSpPr/>
          <p:nvPr/>
        </p:nvGrpSpPr>
        <p:grpSpPr>
          <a:xfrm>
            <a:off x="526833" y="1071343"/>
            <a:ext cx="10164000" cy="542700"/>
            <a:chOff x="526833" y="1536033"/>
            <a:chExt cx="10164000" cy="542700"/>
          </a:xfrm>
        </p:grpSpPr>
        <p:sp>
          <p:nvSpPr>
            <p:cNvPr id="354" name="Google Shape;354;gca99ebe265_0_134"/>
            <p:cNvSpPr txBox="1"/>
            <p:nvPr/>
          </p:nvSpPr>
          <p:spPr>
            <a:xfrm>
              <a:off x="526833" y="1536033"/>
              <a:ext cx="474000" cy="5427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pPr marL="0" lvl="0" indent="0" algn="r" rtl="0">
                <a:spcBef>
                  <a:spcPts val="0"/>
                </a:spcBef>
                <a:spcAft>
                  <a:spcPts val="0"/>
                </a:spcAft>
                <a:buNone/>
              </a:pPr>
              <a:r>
                <a:rPr lang="en-US" sz="1600">
                  <a:solidFill>
                    <a:srgbClr val="666666"/>
                  </a:solidFill>
                  <a:latin typeface="Merriweather"/>
                  <a:ea typeface="Merriweather"/>
                  <a:cs typeface="Merriweather"/>
                  <a:sym typeface="Merriweather"/>
                </a:rPr>
                <a:t>c. </a:t>
              </a:r>
              <a:endParaRPr sz="1900">
                <a:solidFill>
                  <a:srgbClr val="999999"/>
                </a:solidFill>
                <a:latin typeface="Merriweather"/>
                <a:ea typeface="Merriweather"/>
                <a:cs typeface="Merriweather"/>
                <a:sym typeface="Merriweather"/>
              </a:endParaRPr>
            </a:p>
          </p:txBody>
        </p:sp>
        <p:sp>
          <p:nvSpPr>
            <p:cNvPr id="355" name="Google Shape;355;gca99ebe265_0_134"/>
            <p:cNvSpPr txBox="1"/>
            <p:nvPr/>
          </p:nvSpPr>
          <p:spPr>
            <a:xfrm>
              <a:off x="1000833" y="1536033"/>
              <a:ext cx="9690000" cy="5427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pPr marL="0" lvl="0" indent="0" algn="l" rtl="0">
                <a:spcBef>
                  <a:spcPts val="0"/>
                </a:spcBef>
                <a:spcAft>
                  <a:spcPts val="0"/>
                </a:spcAft>
                <a:buNone/>
              </a:pPr>
              <a:r>
                <a:rPr lang="en-US" sz="1600" b="1">
                  <a:solidFill>
                    <a:srgbClr val="666666"/>
                  </a:solidFill>
                  <a:latin typeface="Merriweather"/>
                  <a:ea typeface="Merriweather"/>
                  <a:cs typeface="Merriweather"/>
                  <a:sym typeface="Merriweather"/>
                </a:rPr>
                <a:t>Preparing Scorers for the Scoring Events</a:t>
              </a:r>
              <a:endParaRPr sz="1600">
                <a:solidFill>
                  <a:srgbClr val="666666"/>
                </a:solidFill>
                <a:latin typeface="Merriweather"/>
                <a:ea typeface="Merriweather"/>
                <a:cs typeface="Merriweather"/>
                <a:sym typeface="Merriweather"/>
              </a:endParaRPr>
            </a:p>
          </p:txBody>
        </p:sp>
      </p:grpSp>
      <p:sp>
        <p:nvSpPr>
          <p:cNvPr id="356" name="Google Shape;356;gca99ebe265_0_134"/>
          <p:cNvSpPr txBox="1"/>
          <p:nvPr/>
        </p:nvSpPr>
        <p:spPr>
          <a:xfrm>
            <a:off x="526833" y="1584732"/>
            <a:ext cx="10141200" cy="4647386"/>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900" dirty="0"/>
              <a:t>Once the teachers have been identified that will score the PAs, they need to participate in professional development to calibrate their understanding of scoring/grading, develop an awareness of the requirements of the rubrics, understand the PA in what it is asking students to know, understand, and do, and finally, understand inter-rater reliability:</a:t>
            </a:r>
            <a:endParaRPr sz="1900" dirty="0"/>
          </a:p>
          <a:p>
            <a:pPr marL="0" lvl="0" indent="0" algn="l" rtl="0">
              <a:spcBef>
                <a:spcPts val="0"/>
              </a:spcBef>
              <a:spcAft>
                <a:spcPts val="0"/>
              </a:spcAft>
              <a:buNone/>
            </a:pPr>
            <a:endParaRPr sz="1900" dirty="0"/>
          </a:p>
          <a:p>
            <a:pPr marL="609600" lvl="0" indent="-425450" algn="l" rtl="0">
              <a:spcBef>
                <a:spcPts val="0"/>
              </a:spcBef>
              <a:spcAft>
                <a:spcPts val="0"/>
              </a:spcAft>
              <a:buSzPts val="1900"/>
              <a:buChar char="❖"/>
            </a:pPr>
            <a:r>
              <a:rPr lang="en-US" sz="1900" dirty="0"/>
              <a:t>When will this event take place? </a:t>
            </a:r>
            <a:endParaRPr sz="1900" dirty="0"/>
          </a:p>
          <a:p>
            <a:pPr marL="1219200" lvl="1" indent="-425450" algn="l" rtl="0">
              <a:spcBef>
                <a:spcPts val="0"/>
              </a:spcBef>
              <a:spcAft>
                <a:spcPts val="0"/>
              </a:spcAft>
              <a:buSzPts val="1900"/>
              <a:buChar char="➢"/>
            </a:pPr>
            <a:r>
              <a:rPr lang="en-US" sz="1900" dirty="0"/>
              <a:t>1 to 2 days before scoring? 1 to 2 weeks before scoring?</a:t>
            </a:r>
            <a:endParaRPr sz="1900" dirty="0"/>
          </a:p>
          <a:p>
            <a:pPr marL="1219200" lvl="1" indent="-425450" algn="l" rtl="0">
              <a:spcBef>
                <a:spcPts val="0"/>
              </a:spcBef>
              <a:spcAft>
                <a:spcPts val="0"/>
              </a:spcAft>
              <a:buSzPts val="1900"/>
              <a:buChar char="➢"/>
            </a:pPr>
            <a:r>
              <a:rPr lang="en-US" sz="1900" dirty="0"/>
              <a:t>Morning?  Afternoon?</a:t>
            </a:r>
            <a:endParaRPr lang="en-US" sz="1000" dirty="0"/>
          </a:p>
          <a:p>
            <a:pPr marL="793750" lvl="1" algn="l" rtl="0">
              <a:spcBef>
                <a:spcPts val="0"/>
              </a:spcBef>
              <a:spcAft>
                <a:spcPts val="0"/>
              </a:spcAft>
              <a:buSzPts val="1900"/>
            </a:pPr>
            <a:endParaRPr sz="1000" dirty="0"/>
          </a:p>
          <a:p>
            <a:pPr marL="609600" lvl="0" indent="-425450" algn="l" rtl="0">
              <a:spcBef>
                <a:spcPts val="0"/>
              </a:spcBef>
              <a:spcAft>
                <a:spcPts val="0"/>
              </a:spcAft>
              <a:buSzPts val="1900"/>
              <a:buChar char="❖"/>
            </a:pPr>
            <a:r>
              <a:rPr lang="en-US" sz="1900" dirty="0"/>
              <a:t>Where will this event take place?</a:t>
            </a:r>
            <a:endParaRPr sz="1900" dirty="0"/>
          </a:p>
          <a:p>
            <a:pPr marL="1219200" lvl="1" indent="-425450" algn="l" rtl="0">
              <a:spcBef>
                <a:spcPts val="0"/>
              </a:spcBef>
              <a:spcAft>
                <a:spcPts val="0"/>
              </a:spcAft>
              <a:buSzPts val="1900"/>
              <a:buChar char="➢"/>
            </a:pPr>
            <a:r>
              <a:rPr lang="en-US" sz="1900" dirty="0"/>
              <a:t>Face-to-Face in a single location?</a:t>
            </a:r>
            <a:endParaRPr sz="1900" dirty="0"/>
          </a:p>
          <a:p>
            <a:pPr marL="1219200" lvl="1" indent="-425450" algn="l" rtl="0">
              <a:spcBef>
                <a:spcPts val="0"/>
              </a:spcBef>
              <a:spcAft>
                <a:spcPts val="0"/>
              </a:spcAft>
              <a:buSzPts val="1900"/>
              <a:buChar char="➢"/>
            </a:pPr>
            <a:r>
              <a:rPr lang="en-US" sz="1900" dirty="0"/>
              <a:t>Virtually utilizing ZOOM or Google Meets?</a:t>
            </a:r>
            <a:endParaRPr sz="1900" dirty="0"/>
          </a:p>
          <a:p>
            <a:pPr marL="1219200" lvl="0" indent="0" algn="l" rtl="0">
              <a:spcBef>
                <a:spcPts val="0"/>
              </a:spcBef>
              <a:spcAft>
                <a:spcPts val="0"/>
              </a:spcAft>
              <a:buNone/>
            </a:pPr>
            <a:endParaRPr sz="1000" dirty="0"/>
          </a:p>
          <a:p>
            <a:pPr marL="609600" lvl="0" indent="-425450" algn="l" rtl="0">
              <a:spcBef>
                <a:spcPts val="0"/>
              </a:spcBef>
              <a:spcAft>
                <a:spcPts val="0"/>
              </a:spcAft>
              <a:buSzPts val="1900"/>
              <a:buChar char="❖"/>
            </a:pPr>
            <a:r>
              <a:rPr lang="en-US" sz="1900" dirty="0"/>
              <a:t>How will you deliver the Professional Development?</a:t>
            </a:r>
            <a:endParaRPr sz="1900" dirty="0"/>
          </a:p>
          <a:p>
            <a:pPr marL="1219200" lvl="1" indent="-425450" algn="l" rtl="0">
              <a:spcBef>
                <a:spcPts val="0"/>
              </a:spcBef>
              <a:spcAft>
                <a:spcPts val="0"/>
              </a:spcAft>
              <a:buSzPts val="1900"/>
              <a:buChar char="➢"/>
            </a:pPr>
            <a:r>
              <a:rPr lang="en-US" sz="1900" dirty="0"/>
              <a:t>Electronic materials?</a:t>
            </a:r>
            <a:endParaRPr sz="1900" dirty="0"/>
          </a:p>
          <a:p>
            <a:pPr marL="1219200" lvl="1" indent="-425450" algn="l" rtl="0">
              <a:spcBef>
                <a:spcPts val="0"/>
              </a:spcBef>
              <a:spcAft>
                <a:spcPts val="0"/>
              </a:spcAft>
              <a:buSzPts val="1900"/>
              <a:buChar char="➢"/>
            </a:pPr>
            <a:r>
              <a:rPr lang="en-US" sz="1900" dirty="0"/>
              <a:t>Paper/Pencil materials?</a:t>
            </a:r>
            <a:endParaRPr sz="1900" dirty="0"/>
          </a:p>
        </p:txBody>
      </p:sp>
      <p:sp>
        <p:nvSpPr>
          <p:cNvPr id="7" name="TextBox 6"/>
          <p:cNvSpPr txBox="1"/>
          <p:nvPr/>
        </p:nvSpPr>
        <p:spPr>
          <a:xfrm>
            <a:off x="185195" y="6400801"/>
            <a:ext cx="11458948" cy="307777"/>
          </a:xfrm>
          <a:prstGeom prst="rect">
            <a:avLst/>
          </a:prstGeom>
          <a:noFill/>
        </p:spPr>
        <p:txBody>
          <a:bodyPr wrap="square" rtlCol="0">
            <a:spAutoFit/>
          </a:bodyPr>
          <a:lstStyle/>
          <a:p>
            <a:r>
              <a:rPr lang="en-US" dirty="0"/>
              <a:t>Provided by Dr. Melanie Falls, Rockbridge County Public Schools 					rockbridge.k12.va.us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gca99ebe265_0_141"/>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dirty="0"/>
              <a:t>Step #4:  Scoring the Performance Assessments </a:t>
            </a:r>
            <a:r>
              <a:rPr lang="en-US" sz="2400" dirty="0"/>
              <a:t>(4 of 5)</a:t>
            </a:r>
            <a:endParaRPr dirty="0"/>
          </a:p>
        </p:txBody>
      </p:sp>
      <p:sp>
        <p:nvSpPr>
          <p:cNvPr id="362" name="Google Shape;362;gca99ebe265_0_141"/>
          <p:cNvSpPr txBox="1"/>
          <p:nvPr/>
        </p:nvSpPr>
        <p:spPr>
          <a:xfrm>
            <a:off x="526833" y="1536033"/>
            <a:ext cx="474000" cy="5427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pPr marL="0" lvl="0" indent="0" algn="r" rtl="0">
              <a:spcBef>
                <a:spcPts val="0"/>
              </a:spcBef>
              <a:spcAft>
                <a:spcPts val="0"/>
              </a:spcAft>
              <a:buNone/>
            </a:pPr>
            <a:r>
              <a:rPr lang="en-US" sz="1600">
                <a:solidFill>
                  <a:srgbClr val="666666"/>
                </a:solidFill>
                <a:latin typeface="Merriweather"/>
                <a:ea typeface="Merriweather"/>
                <a:cs typeface="Merriweather"/>
                <a:sym typeface="Merriweather"/>
              </a:rPr>
              <a:t>c. </a:t>
            </a:r>
            <a:endParaRPr sz="1900">
              <a:solidFill>
                <a:srgbClr val="999999"/>
              </a:solidFill>
              <a:latin typeface="Merriweather"/>
              <a:ea typeface="Merriweather"/>
              <a:cs typeface="Merriweather"/>
              <a:sym typeface="Merriweather"/>
            </a:endParaRPr>
          </a:p>
        </p:txBody>
      </p:sp>
      <p:sp>
        <p:nvSpPr>
          <p:cNvPr id="363" name="Google Shape;363;gca99ebe265_0_141"/>
          <p:cNvSpPr txBox="1"/>
          <p:nvPr/>
        </p:nvSpPr>
        <p:spPr>
          <a:xfrm>
            <a:off x="1000833" y="1536033"/>
            <a:ext cx="9690000" cy="5427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pPr marL="0" lvl="0" indent="0" algn="l" rtl="0">
              <a:spcBef>
                <a:spcPts val="0"/>
              </a:spcBef>
              <a:spcAft>
                <a:spcPts val="0"/>
              </a:spcAft>
              <a:buNone/>
            </a:pPr>
            <a:r>
              <a:rPr lang="en-US" sz="1600" b="1">
                <a:solidFill>
                  <a:srgbClr val="666666"/>
                </a:solidFill>
                <a:latin typeface="Merriweather"/>
                <a:ea typeface="Merriweather"/>
                <a:cs typeface="Merriweather"/>
                <a:sym typeface="Merriweather"/>
              </a:rPr>
              <a:t>Preparing Scorers for the Scoring Events...continued</a:t>
            </a:r>
            <a:endParaRPr sz="1600">
              <a:solidFill>
                <a:srgbClr val="666666"/>
              </a:solidFill>
              <a:latin typeface="Merriweather"/>
              <a:ea typeface="Merriweather"/>
              <a:cs typeface="Merriweather"/>
              <a:sym typeface="Merriweather"/>
            </a:endParaRPr>
          </a:p>
        </p:txBody>
      </p:sp>
      <p:sp>
        <p:nvSpPr>
          <p:cNvPr id="364" name="Google Shape;364;gca99ebe265_0_141"/>
          <p:cNvSpPr txBox="1"/>
          <p:nvPr/>
        </p:nvSpPr>
        <p:spPr>
          <a:xfrm>
            <a:off x="526833" y="2152267"/>
            <a:ext cx="10141200" cy="3463200"/>
          </a:xfrm>
          <a:prstGeom prst="rect">
            <a:avLst/>
          </a:prstGeom>
          <a:noFill/>
          <a:ln>
            <a:noFill/>
          </a:ln>
        </p:spPr>
        <p:txBody>
          <a:bodyPr spcFirstLastPara="1" wrap="square" lIns="121900" tIns="121900" rIns="121900" bIns="121900" anchor="t" anchorCtr="0">
            <a:spAutoFit/>
          </a:bodyPr>
          <a:lstStyle/>
          <a:p>
            <a:pPr marL="609600" lvl="0" indent="-425450" algn="l" rtl="0">
              <a:spcBef>
                <a:spcPts val="0"/>
              </a:spcBef>
              <a:spcAft>
                <a:spcPts val="0"/>
              </a:spcAft>
              <a:buSzPts val="1900"/>
              <a:buChar char="❖"/>
            </a:pPr>
            <a:r>
              <a:rPr lang="en-US" sz="1900"/>
              <a:t>What materials will you provide scorers during your professional development?</a:t>
            </a:r>
            <a:endParaRPr sz="1900"/>
          </a:p>
          <a:p>
            <a:pPr marL="1219200" lvl="1" indent="-425450" algn="l" rtl="0">
              <a:spcBef>
                <a:spcPts val="0"/>
              </a:spcBef>
              <a:spcAft>
                <a:spcPts val="0"/>
              </a:spcAft>
              <a:buSzPts val="1900"/>
              <a:buChar char="➢"/>
            </a:pPr>
            <a:r>
              <a:rPr lang="en-US" sz="1900"/>
              <a:t>YouTube video </a:t>
            </a:r>
            <a:r>
              <a:rPr lang="en-US" sz="1900" u="sng"/>
              <a:t>Conducting a Holistic Scoring Event</a:t>
            </a:r>
            <a:r>
              <a:rPr lang="en-US" sz="1900"/>
              <a:t> in its entirety or broken into segments?</a:t>
            </a:r>
            <a:endParaRPr sz="1900"/>
          </a:p>
          <a:p>
            <a:pPr marL="1219200" lvl="1" indent="-425450" algn="l" rtl="0">
              <a:spcBef>
                <a:spcPts val="0"/>
              </a:spcBef>
              <a:spcAft>
                <a:spcPts val="0"/>
              </a:spcAft>
              <a:buSzPts val="1900"/>
              <a:buChar char="➢"/>
            </a:pPr>
            <a:r>
              <a:rPr lang="en-US" sz="1900"/>
              <a:t>Electronic/hard copies of SCALE document </a:t>
            </a:r>
            <a:r>
              <a:rPr lang="en-US" sz="1900" i="1"/>
              <a:t>Principles of Scoring Student Work</a:t>
            </a:r>
            <a:r>
              <a:rPr lang="en-US" sz="1900"/>
              <a:t>?</a:t>
            </a:r>
            <a:endParaRPr sz="1900"/>
          </a:p>
          <a:p>
            <a:pPr marL="1219200" lvl="1" indent="-425450" algn="l" rtl="0">
              <a:spcBef>
                <a:spcPts val="0"/>
              </a:spcBef>
              <a:spcAft>
                <a:spcPts val="0"/>
              </a:spcAft>
              <a:buSzPts val="1900"/>
              <a:buChar char="➢"/>
            </a:pPr>
            <a:r>
              <a:rPr lang="en-US" sz="1900"/>
              <a:t>Electronic/hard copies of a sample PA?</a:t>
            </a:r>
            <a:endParaRPr sz="1900"/>
          </a:p>
          <a:p>
            <a:pPr marL="1219200" lvl="1" indent="-425450" algn="l" rtl="0">
              <a:spcBef>
                <a:spcPts val="0"/>
              </a:spcBef>
              <a:spcAft>
                <a:spcPts val="0"/>
              </a:spcAft>
              <a:buSzPts val="1900"/>
              <a:buChar char="➢"/>
            </a:pPr>
            <a:r>
              <a:rPr lang="en-US" sz="1900"/>
              <a:t>Electronic/hard copies of Scoring Calibration Protocol?</a:t>
            </a:r>
            <a:endParaRPr sz="1900"/>
          </a:p>
          <a:p>
            <a:pPr marL="1219200" lvl="0" indent="0" algn="l" rtl="0">
              <a:spcBef>
                <a:spcPts val="0"/>
              </a:spcBef>
              <a:spcAft>
                <a:spcPts val="0"/>
              </a:spcAft>
              <a:buNone/>
            </a:pPr>
            <a:r>
              <a:rPr lang="en-US" sz="1900"/>
              <a:t> </a:t>
            </a:r>
            <a:endParaRPr sz="1900"/>
          </a:p>
          <a:p>
            <a:pPr marL="609600" lvl="0" indent="-425450" algn="l" rtl="0">
              <a:spcBef>
                <a:spcPts val="0"/>
              </a:spcBef>
              <a:spcAft>
                <a:spcPts val="0"/>
              </a:spcAft>
              <a:buSzPts val="1900"/>
              <a:buChar char="❖"/>
            </a:pPr>
            <a:r>
              <a:rPr lang="en-US" sz="1900"/>
              <a:t>How will you group your scorers so that they develop inter-rater reliability?</a:t>
            </a:r>
            <a:endParaRPr sz="1900"/>
          </a:p>
          <a:p>
            <a:pPr marL="1219200" lvl="1" indent="-425450" algn="l" rtl="0">
              <a:spcBef>
                <a:spcPts val="0"/>
              </a:spcBef>
              <a:spcAft>
                <a:spcPts val="0"/>
              </a:spcAft>
              <a:buSzPts val="1900"/>
              <a:buChar char="➢"/>
            </a:pPr>
            <a:r>
              <a:rPr lang="en-US" sz="1900"/>
              <a:t>In pairs with teachers from the same grade-level/content area?</a:t>
            </a:r>
            <a:endParaRPr sz="1900"/>
          </a:p>
          <a:p>
            <a:pPr marL="1219200" lvl="1" indent="-425450" algn="l" rtl="0">
              <a:spcBef>
                <a:spcPts val="0"/>
              </a:spcBef>
              <a:spcAft>
                <a:spcPts val="0"/>
              </a:spcAft>
              <a:buSzPts val="1900"/>
              <a:buChar char="➢"/>
            </a:pPr>
            <a:r>
              <a:rPr lang="en-US" sz="1900"/>
              <a:t>In pairs with teachers from different grade-levels/content areas?</a:t>
            </a:r>
            <a:endParaRPr sz="1900"/>
          </a:p>
          <a:p>
            <a:pPr marL="1219200" lvl="1" indent="-425450" algn="l" rtl="0">
              <a:spcBef>
                <a:spcPts val="0"/>
              </a:spcBef>
              <a:spcAft>
                <a:spcPts val="0"/>
              </a:spcAft>
              <a:buSzPts val="1900"/>
              <a:buChar char="➢"/>
            </a:pPr>
            <a:r>
              <a:rPr lang="en-US" sz="1900"/>
              <a:t>In small groups?  In break-out sessions?  </a:t>
            </a:r>
            <a:endParaRPr sz="1900"/>
          </a:p>
        </p:txBody>
      </p:sp>
      <p:sp>
        <p:nvSpPr>
          <p:cNvPr id="6" name="TextBox 5"/>
          <p:cNvSpPr txBox="1"/>
          <p:nvPr/>
        </p:nvSpPr>
        <p:spPr>
          <a:xfrm>
            <a:off x="185195" y="6400801"/>
            <a:ext cx="11458948" cy="307777"/>
          </a:xfrm>
          <a:prstGeom prst="rect">
            <a:avLst/>
          </a:prstGeom>
          <a:noFill/>
        </p:spPr>
        <p:txBody>
          <a:bodyPr wrap="square" rtlCol="0">
            <a:spAutoFit/>
          </a:bodyPr>
          <a:lstStyle/>
          <a:p>
            <a:r>
              <a:rPr lang="en-US" dirty="0"/>
              <a:t>Provided by Dr. Melanie Falls, Rockbridge County Public Schools 					rockbridge.k12.va.us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gca99ebe265_0_148"/>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dirty="0"/>
              <a:t>Step #4:  Scoring the Performance Assessments </a:t>
            </a:r>
            <a:r>
              <a:rPr lang="en-US" sz="2400" dirty="0"/>
              <a:t>(5 of 5)</a:t>
            </a:r>
            <a:endParaRPr dirty="0"/>
          </a:p>
        </p:txBody>
      </p:sp>
      <p:sp>
        <p:nvSpPr>
          <p:cNvPr id="370" name="Google Shape;370;gca99ebe265_0_148"/>
          <p:cNvSpPr txBox="1"/>
          <p:nvPr/>
        </p:nvSpPr>
        <p:spPr>
          <a:xfrm>
            <a:off x="526833" y="1536033"/>
            <a:ext cx="474000" cy="5427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pPr marL="0" lvl="0" indent="0" algn="r" rtl="0">
              <a:spcBef>
                <a:spcPts val="0"/>
              </a:spcBef>
              <a:spcAft>
                <a:spcPts val="0"/>
              </a:spcAft>
              <a:buNone/>
            </a:pPr>
            <a:r>
              <a:rPr lang="en-US" sz="1600">
                <a:solidFill>
                  <a:srgbClr val="666666"/>
                </a:solidFill>
                <a:latin typeface="Merriweather"/>
                <a:ea typeface="Merriweather"/>
                <a:cs typeface="Merriweather"/>
                <a:sym typeface="Merriweather"/>
              </a:rPr>
              <a:t>d. </a:t>
            </a:r>
            <a:endParaRPr sz="1900">
              <a:solidFill>
                <a:srgbClr val="999999"/>
              </a:solidFill>
              <a:latin typeface="Merriweather"/>
              <a:ea typeface="Merriweather"/>
              <a:cs typeface="Merriweather"/>
              <a:sym typeface="Merriweather"/>
            </a:endParaRPr>
          </a:p>
        </p:txBody>
      </p:sp>
      <p:sp>
        <p:nvSpPr>
          <p:cNvPr id="371" name="Google Shape;371;gca99ebe265_0_148"/>
          <p:cNvSpPr txBox="1"/>
          <p:nvPr/>
        </p:nvSpPr>
        <p:spPr>
          <a:xfrm>
            <a:off x="1000833" y="1536033"/>
            <a:ext cx="9690000" cy="5427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pPr marL="0" lvl="0" indent="0" algn="l" rtl="0">
              <a:spcBef>
                <a:spcPts val="0"/>
              </a:spcBef>
              <a:spcAft>
                <a:spcPts val="0"/>
              </a:spcAft>
              <a:buNone/>
            </a:pPr>
            <a:r>
              <a:rPr lang="en-US" sz="1600" b="1">
                <a:solidFill>
                  <a:srgbClr val="666666"/>
                </a:solidFill>
                <a:latin typeface="Merriweather"/>
                <a:ea typeface="Merriweather"/>
                <a:cs typeface="Merriweather"/>
                <a:sym typeface="Merriweather"/>
              </a:rPr>
              <a:t>Holding the Scoring Event</a:t>
            </a:r>
            <a:endParaRPr sz="1600">
              <a:solidFill>
                <a:srgbClr val="666666"/>
              </a:solidFill>
              <a:latin typeface="Merriweather"/>
              <a:ea typeface="Merriweather"/>
              <a:cs typeface="Merriweather"/>
              <a:sym typeface="Merriweather"/>
            </a:endParaRPr>
          </a:p>
        </p:txBody>
      </p:sp>
      <p:sp>
        <p:nvSpPr>
          <p:cNvPr id="372" name="Google Shape;372;gca99ebe265_0_148"/>
          <p:cNvSpPr txBox="1"/>
          <p:nvPr/>
        </p:nvSpPr>
        <p:spPr>
          <a:xfrm>
            <a:off x="526833" y="2152267"/>
            <a:ext cx="10141200" cy="3755700"/>
          </a:xfrm>
          <a:prstGeom prst="rect">
            <a:avLst/>
          </a:prstGeom>
          <a:noFill/>
          <a:ln>
            <a:noFill/>
          </a:ln>
        </p:spPr>
        <p:txBody>
          <a:bodyPr spcFirstLastPara="1" wrap="square" lIns="121900" tIns="121900" rIns="121900" bIns="121900" anchor="t" anchorCtr="0">
            <a:spAutoFit/>
          </a:bodyPr>
          <a:lstStyle/>
          <a:p>
            <a:pPr marL="609600" lvl="0" indent="-425450" algn="l" rtl="0">
              <a:spcBef>
                <a:spcPts val="0"/>
              </a:spcBef>
              <a:spcAft>
                <a:spcPts val="0"/>
              </a:spcAft>
              <a:buSzPts val="1900"/>
              <a:buChar char="❖"/>
            </a:pPr>
            <a:r>
              <a:rPr lang="en-US" sz="1900"/>
              <a:t>When/where will your event be held?</a:t>
            </a:r>
            <a:endParaRPr sz="1900"/>
          </a:p>
          <a:p>
            <a:pPr marL="1219200" lvl="1" indent="-425450" algn="l" rtl="0">
              <a:spcBef>
                <a:spcPts val="0"/>
              </a:spcBef>
              <a:spcAft>
                <a:spcPts val="0"/>
              </a:spcAft>
              <a:buSzPts val="1900"/>
              <a:buChar char="➢"/>
            </a:pPr>
            <a:r>
              <a:rPr lang="en-US" sz="1900"/>
              <a:t>Face-to-Face on designated dates/times?</a:t>
            </a:r>
            <a:endParaRPr sz="1900"/>
          </a:p>
          <a:p>
            <a:pPr marL="1219200" lvl="1" indent="-425450" algn="l" rtl="0">
              <a:spcBef>
                <a:spcPts val="0"/>
              </a:spcBef>
              <a:spcAft>
                <a:spcPts val="0"/>
              </a:spcAft>
              <a:buSzPts val="1900"/>
              <a:buChar char="➢"/>
            </a:pPr>
            <a:r>
              <a:rPr lang="en-US" sz="1900"/>
              <a:t>Virtually over a period of time?</a:t>
            </a:r>
            <a:endParaRPr sz="1900"/>
          </a:p>
          <a:p>
            <a:pPr marL="1219200" lvl="0" indent="0" algn="l" rtl="0">
              <a:spcBef>
                <a:spcPts val="0"/>
              </a:spcBef>
              <a:spcAft>
                <a:spcPts val="0"/>
              </a:spcAft>
              <a:buNone/>
            </a:pPr>
            <a:r>
              <a:rPr lang="en-US" sz="1900"/>
              <a:t> </a:t>
            </a:r>
            <a:endParaRPr sz="1900"/>
          </a:p>
          <a:p>
            <a:pPr marL="609600" lvl="0" indent="-425450" algn="l" rtl="0">
              <a:spcBef>
                <a:spcPts val="0"/>
              </a:spcBef>
              <a:spcAft>
                <a:spcPts val="0"/>
              </a:spcAft>
              <a:buSzPts val="1900"/>
              <a:buChar char="❖"/>
            </a:pPr>
            <a:r>
              <a:rPr lang="en-US" sz="1900"/>
              <a:t>How will you set up the venue to ensure everything is organized?</a:t>
            </a:r>
            <a:endParaRPr sz="1900"/>
          </a:p>
          <a:p>
            <a:pPr marL="1219200" lvl="1" indent="-425450" algn="l" rtl="0">
              <a:spcBef>
                <a:spcPts val="0"/>
              </a:spcBef>
              <a:spcAft>
                <a:spcPts val="0"/>
              </a:spcAft>
              <a:buSzPts val="1900"/>
              <a:buChar char="➢"/>
            </a:pPr>
            <a:r>
              <a:rPr lang="en-US" sz="1900"/>
              <a:t>Tables/chairs? </a:t>
            </a:r>
            <a:endParaRPr sz="1900"/>
          </a:p>
          <a:p>
            <a:pPr marL="1219200" lvl="1" indent="-425450" algn="l" rtl="0">
              <a:spcBef>
                <a:spcPts val="0"/>
              </a:spcBef>
              <a:spcAft>
                <a:spcPts val="0"/>
              </a:spcAft>
              <a:buSzPts val="1900"/>
              <a:buChar char="➢"/>
            </a:pPr>
            <a:r>
              <a:rPr lang="en-US" sz="1900"/>
              <a:t>Devices/hard copies?</a:t>
            </a:r>
            <a:endParaRPr sz="1900"/>
          </a:p>
          <a:p>
            <a:pPr marL="1219200" lvl="1" indent="-425450" algn="l" rtl="0">
              <a:spcBef>
                <a:spcPts val="0"/>
              </a:spcBef>
              <a:spcAft>
                <a:spcPts val="0"/>
              </a:spcAft>
              <a:buSzPts val="1900"/>
              <a:buChar char="➢"/>
            </a:pPr>
            <a:r>
              <a:rPr lang="en-US" sz="1900"/>
              <a:t>Breaks/lunch</a:t>
            </a:r>
            <a:endParaRPr sz="1900"/>
          </a:p>
          <a:p>
            <a:pPr marL="609600" lvl="0" indent="0" algn="l" rtl="0">
              <a:spcBef>
                <a:spcPts val="0"/>
              </a:spcBef>
              <a:spcAft>
                <a:spcPts val="0"/>
              </a:spcAft>
              <a:buNone/>
            </a:pPr>
            <a:endParaRPr sz="1900"/>
          </a:p>
          <a:p>
            <a:pPr marL="609600" lvl="0" indent="-425450" algn="l" rtl="0">
              <a:spcBef>
                <a:spcPts val="0"/>
              </a:spcBef>
              <a:spcAft>
                <a:spcPts val="0"/>
              </a:spcAft>
              <a:buSzPts val="1900"/>
              <a:buChar char="❖"/>
            </a:pPr>
            <a:r>
              <a:rPr lang="en-US" sz="1900"/>
              <a:t>How will the scores be collected?</a:t>
            </a:r>
            <a:endParaRPr sz="1900"/>
          </a:p>
          <a:p>
            <a:pPr marL="1219200" lvl="1" indent="-425450" algn="l" rtl="0">
              <a:spcBef>
                <a:spcPts val="0"/>
              </a:spcBef>
              <a:spcAft>
                <a:spcPts val="0"/>
              </a:spcAft>
              <a:buSzPts val="1900"/>
              <a:buChar char="➢"/>
            </a:pPr>
            <a:r>
              <a:rPr lang="en-US" sz="1900"/>
              <a:t>Electronically via Google form?</a:t>
            </a:r>
            <a:endParaRPr sz="1900"/>
          </a:p>
          <a:p>
            <a:pPr marL="1219200" lvl="1" indent="-425450" algn="l" rtl="0">
              <a:spcBef>
                <a:spcPts val="0"/>
              </a:spcBef>
              <a:spcAft>
                <a:spcPts val="0"/>
              </a:spcAft>
              <a:buSzPts val="1900"/>
              <a:buChar char="➢"/>
            </a:pPr>
            <a:r>
              <a:rPr lang="en-US" sz="1900"/>
              <a:t>Hand-written notes on hard-copies of the rubric?</a:t>
            </a:r>
            <a:endParaRPr sz="1900"/>
          </a:p>
        </p:txBody>
      </p:sp>
      <p:sp>
        <p:nvSpPr>
          <p:cNvPr id="6" name="TextBox 5"/>
          <p:cNvSpPr txBox="1"/>
          <p:nvPr/>
        </p:nvSpPr>
        <p:spPr>
          <a:xfrm>
            <a:off x="185195" y="6400801"/>
            <a:ext cx="11458948" cy="307777"/>
          </a:xfrm>
          <a:prstGeom prst="rect">
            <a:avLst/>
          </a:prstGeom>
          <a:noFill/>
        </p:spPr>
        <p:txBody>
          <a:bodyPr wrap="square" rtlCol="0">
            <a:spAutoFit/>
          </a:bodyPr>
          <a:lstStyle/>
          <a:p>
            <a:r>
              <a:rPr lang="en-US" dirty="0"/>
              <a:t>Provided by Dr. Melanie Falls, Rockbridge County Public Schools 					rockbridge.k12.va.us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Tahoma"/>
              <a:buNone/>
            </a:pPr>
            <a:r>
              <a:rPr lang="en-US"/>
              <a:t>Overview of History and Social Science Scoring Resources</a:t>
            </a:r>
            <a:endParaRPr/>
          </a:p>
        </p:txBody>
      </p:sp>
      <p:sp>
        <p:nvSpPr>
          <p:cNvPr id="146" name="Google Shape;146;p3"/>
          <p:cNvSpPr txBox="1">
            <a:spLocks noGrp="1"/>
          </p:cNvSpPr>
          <p:nvPr>
            <p:ph type="sldNum" idx="12"/>
          </p:nvPr>
        </p:nvSpPr>
        <p:spPr>
          <a:xfrm>
            <a:off x="7712763" y="6356348"/>
            <a:ext cx="818323"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2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Tahoma"/>
              <a:buNone/>
            </a:pPr>
            <a:r>
              <a:rPr lang="en-US"/>
              <a:t>Questions from School Divisions</a:t>
            </a:r>
            <a:endParaRPr/>
          </a:p>
        </p:txBody>
      </p:sp>
      <p:sp>
        <p:nvSpPr>
          <p:cNvPr id="378" name="Google Shape;378;p24"/>
          <p:cNvSpPr txBox="1">
            <a:spLocks noGrp="1"/>
          </p:cNvSpPr>
          <p:nvPr>
            <p:ph type="sldNum" idx="12"/>
          </p:nvPr>
        </p:nvSpPr>
        <p:spPr>
          <a:xfrm>
            <a:off x="7712763" y="6356348"/>
            <a:ext cx="818323"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25"/>
          <p:cNvSpPr txBox="1">
            <a:spLocks noGrp="1"/>
          </p:cNvSpPr>
          <p:nvPr>
            <p:ph type="title"/>
          </p:nvPr>
        </p:nvSpPr>
        <p:spPr>
          <a:xfrm>
            <a:off x="500269" y="365125"/>
            <a:ext cx="10853531" cy="10396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Tahoma"/>
              <a:buNone/>
            </a:pPr>
            <a:r>
              <a:rPr lang="en-US"/>
              <a:t>Question 1</a:t>
            </a:r>
            <a:endParaRPr/>
          </a:p>
        </p:txBody>
      </p:sp>
      <p:sp>
        <p:nvSpPr>
          <p:cNvPr id="384" name="Google Shape;384;p25"/>
          <p:cNvSpPr txBox="1">
            <a:spLocks noGrp="1"/>
          </p:cNvSpPr>
          <p:nvPr>
            <p:ph type="body" idx="1"/>
          </p:nvPr>
        </p:nvSpPr>
        <p:spPr>
          <a:xfrm>
            <a:off x="636104" y="1543050"/>
            <a:ext cx="10717696" cy="463391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3080"/>
              <a:buNone/>
            </a:pPr>
            <a:r>
              <a:rPr lang="en-US"/>
              <a:t>If a teacher determines that content in a student response is plagiarized, is the score a zero? Do we have to give the student a second attempt?</a:t>
            </a:r>
            <a:endParaRPr/>
          </a:p>
          <a:p>
            <a:pPr marL="228600" lvl="0" indent="-228600" algn="l" rtl="0">
              <a:lnSpc>
                <a:spcPct val="100000"/>
              </a:lnSpc>
              <a:spcBef>
                <a:spcPts val="1000"/>
              </a:spcBef>
              <a:spcAft>
                <a:spcPts val="0"/>
              </a:spcAft>
              <a:buClr>
                <a:srgbClr val="DB244D"/>
              </a:buClr>
              <a:buSzPts val="3080"/>
              <a:buChar char="•"/>
            </a:pPr>
            <a:r>
              <a:rPr lang="en-US"/>
              <a:t>School divisions are encouraged to score the portion of the student’s response that is the student’s original work. The school division has the discretion to decide if the student will be given another opportunity with a different performance task.</a:t>
            </a:r>
            <a:endParaRPr/>
          </a:p>
          <a:p>
            <a:pPr marL="228600" lvl="0" indent="-33020" algn="l" rtl="0">
              <a:lnSpc>
                <a:spcPct val="100000"/>
              </a:lnSpc>
              <a:spcBef>
                <a:spcPts val="1000"/>
              </a:spcBef>
              <a:spcAft>
                <a:spcPts val="0"/>
              </a:spcAft>
              <a:buClr>
                <a:srgbClr val="DB244D"/>
              </a:buClr>
              <a:buSzPts val="3080"/>
              <a:buNone/>
            </a:pPr>
            <a:endParaRPr/>
          </a:p>
        </p:txBody>
      </p:sp>
      <p:sp>
        <p:nvSpPr>
          <p:cNvPr id="385" name="Google Shape;385;p25"/>
          <p:cNvSpPr txBox="1">
            <a:spLocks noGrp="1"/>
          </p:cNvSpPr>
          <p:nvPr>
            <p:ph type="sldNum" idx="12"/>
          </p:nvPr>
        </p:nvSpPr>
        <p:spPr>
          <a:xfrm>
            <a:off x="9094302" y="6286191"/>
            <a:ext cx="665921" cy="50299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26"/>
          <p:cNvSpPr txBox="1">
            <a:spLocks noGrp="1"/>
          </p:cNvSpPr>
          <p:nvPr>
            <p:ph type="title"/>
          </p:nvPr>
        </p:nvSpPr>
        <p:spPr>
          <a:xfrm>
            <a:off x="500269" y="365125"/>
            <a:ext cx="10853531" cy="10396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Tahoma"/>
              <a:buNone/>
            </a:pPr>
            <a:r>
              <a:rPr lang="en-US"/>
              <a:t>Question 2</a:t>
            </a:r>
            <a:endParaRPr/>
          </a:p>
        </p:txBody>
      </p:sp>
      <p:sp>
        <p:nvSpPr>
          <p:cNvPr id="391" name="Google Shape;391;p26"/>
          <p:cNvSpPr txBox="1">
            <a:spLocks noGrp="1"/>
          </p:cNvSpPr>
          <p:nvPr>
            <p:ph type="body" idx="1"/>
          </p:nvPr>
        </p:nvSpPr>
        <p:spPr>
          <a:xfrm>
            <a:off x="636104" y="1543050"/>
            <a:ext cx="10717696" cy="463391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3080"/>
              <a:buNone/>
            </a:pPr>
            <a:r>
              <a:rPr lang="en-US"/>
              <a:t>How should we translate rubric scores to a percentage?</a:t>
            </a:r>
            <a:endParaRPr/>
          </a:p>
          <a:p>
            <a:pPr marL="228600" lvl="0" indent="-228600" algn="l" rtl="0">
              <a:lnSpc>
                <a:spcPct val="100000"/>
              </a:lnSpc>
              <a:spcBef>
                <a:spcPts val="1000"/>
              </a:spcBef>
              <a:spcAft>
                <a:spcPts val="0"/>
              </a:spcAft>
              <a:buClr>
                <a:srgbClr val="DB244D"/>
              </a:buClr>
              <a:buSzPts val="3080"/>
              <a:buChar char="•"/>
            </a:pPr>
            <a:r>
              <a:rPr lang="en-US"/>
              <a:t>Translating rubric scores to percentages is not recommended, as the resulting percentage may not accurately reflect the level of achievement demonstrated by the student. Best practice is to provide a copy of the full rubric along with the scored student work. When considered together, relative strengths evident in the student work and possible areas for growth may be readily identified.</a:t>
            </a:r>
            <a:endParaRPr/>
          </a:p>
        </p:txBody>
      </p:sp>
      <p:sp>
        <p:nvSpPr>
          <p:cNvPr id="392" name="Google Shape;392;p26"/>
          <p:cNvSpPr txBox="1">
            <a:spLocks noGrp="1"/>
          </p:cNvSpPr>
          <p:nvPr>
            <p:ph type="sldNum" idx="12"/>
          </p:nvPr>
        </p:nvSpPr>
        <p:spPr>
          <a:xfrm>
            <a:off x="9094302" y="6286191"/>
            <a:ext cx="665921" cy="50299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gca77c41127_0_0"/>
          <p:cNvSpPr txBox="1">
            <a:spLocks noGrp="1"/>
          </p:cNvSpPr>
          <p:nvPr>
            <p:ph type="title"/>
          </p:nvPr>
        </p:nvSpPr>
        <p:spPr>
          <a:xfrm>
            <a:off x="500269" y="365125"/>
            <a:ext cx="10853400" cy="10395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Question 3</a:t>
            </a:r>
            <a:endParaRPr/>
          </a:p>
        </p:txBody>
      </p:sp>
      <p:sp>
        <p:nvSpPr>
          <p:cNvPr id="399" name="Google Shape;399;gca77c41127_0_0"/>
          <p:cNvSpPr txBox="1">
            <a:spLocks noGrp="1"/>
          </p:cNvSpPr>
          <p:nvPr>
            <p:ph type="body" idx="1"/>
          </p:nvPr>
        </p:nvSpPr>
        <p:spPr>
          <a:xfrm>
            <a:off x="636104" y="1162050"/>
            <a:ext cx="10717800" cy="4633800"/>
          </a:xfrm>
          <a:prstGeom prst="rect">
            <a:avLst/>
          </a:prstGeom>
        </p:spPr>
        <p:txBody>
          <a:bodyPr spcFirstLastPara="1" wrap="square" lIns="91425" tIns="45700" rIns="91425" bIns="45700" anchor="t" anchorCtr="0">
            <a:normAutofit fontScale="92500" lnSpcReduction="20000"/>
          </a:bodyPr>
          <a:lstStyle/>
          <a:p>
            <a:pPr marL="0" lvl="0" indent="0" algn="l" rtl="0">
              <a:spcBef>
                <a:spcPts val="1000"/>
              </a:spcBef>
              <a:spcAft>
                <a:spcPts val="0"/>
              </a:spcAft>
              <a:buNone/>
            </a:pPr>
            <a:r>
              <a:rPr lang="en-US" dirty="0"/>
              <a:t>What guidance can you provide for determining the percentage of students “passing” the local performance assessments, as required by the periodic reporting survey? </a:t>
            </a:r>
            <a:endParaRPr dirty="0"/>
          </a:p>
          <a:p>
            <a:pPr marL="228600" lvl="0" indent="-213931" algn="l" rtl="0">
              <a:spcBef>
                <a:spcPts val="1000"/>
              </a:spcBef>
              <a:spcAft>
                <a:spcPts val="0"/>
              </a:spcAft>
              <a:buSzPct val="110000"/>
              <a:buChar char="•"/>
            </a:pPr>
            <a:r>
              <a:rPr lang="en-US" dirty="0"/>
              <a:t>There is no cut score established that correlates to a single performance assessment. As grading scales and local alternative (LAA) assessments will vary by school division, there is no standard method for calculating a “pass.” When LAA are used, the division has the discretion to determine what constitutes “passing” when considering the combination of local assessments that have been administered to cover the content for the course as a whole. The local grading scale should be taken into consideration, along with the overall achievement on LAA (both multiple-choice and performance tasks) for the course.</a:t>
            </a:r>
            <a:endParaRPr dirty="0"/>
          </a:p>
        </p:txBody>
      </p:sp>
      <p:sp>
        <p:nvSpPr>
          <p:cNvPr id="400" name="Google Shape;400;gca77c41127_0_0"/>
          <p:cNvSpPr txBox="1">
            <a:spLocks noGrp="1"/>
          </p:cNvSpPr>
          <p:nvPr>
            <p:ph type="sldNum" idx="12"/>
          </p:nvPr>
        </p:nvSpPr>
        <p:spPr>
          <a:xfrm>
            <a:off x="9094302" y="6286191"/>
            <a:ext cx="666000" cy="503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gca94c91fe0_0_0"/>
          <p:cNvSpPr txBox="1">
            <a:spLocks noGrp="1"/>
          </p:cNvSpPr>
          <p:nvPr>
            <p:ph type="title"/>
          </p:nvPr>
        </p:nvSpPr>
        <p:spPr>
          <a:xfrm>
            <a:off x="500269" y="365125"/>
            <a:ext cx="10853400" cy="10395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Question 4</a:t>
            </a:r>
            <a:endParaRPr/>
          </a:p>
        </p:txBody>
      </p:sp>
      <p:sp>
        <p:nvSpPr>
          <p:cNvPr id="407" name="Google Shape;407;gca94c91fe0_0_0"/>
          <p:cNvSpPr txBox="1">
            <a:spLocks noGrp="1"/>
          </p:cNvSpPr>
          <p:nvPr>
            <p:ph type="body" idx="1"/>
          </p:nvPr>
        </p:nvSpPr>
        <p:spPr>
          <a:xfrm>
            <a:off x="636104" y="1543050"/>
            <a:ext cx="10717800" cy="4633800"/>
          </a:xfrm>
          <a:prstGeom prst="rect">
            <a:avLst/>
          </a:prstGeom>
        </p:spPr>
        <p:txBody>
          <a:bodyPr spcFirstLastPara="1" wrap="square" lIns="91425" tIns="45700" rIns="91425" bIns="45700" anchor="t" anchorCtr="0">
            <a:normAutofit lnSpcReduction="10000"/>
          </a:bodyPr>
          <a:lstStyle/>
          <a:p>
            <a:pPr marL="0" lvl="0" indent="0" algn="l" rtl="0">
              <a:spcBef>
                <a:spcPts val="1000"/>
              </a:spcBef>
              <a:spcAft>
                <a:spcPts val="0"/>
              </a:spcAft>
              <a:buNone/>
            </a:pPr>
            <a:r>
              <a:rPr lang="en-US"/>
              <a:t>How much autonomy do we have to modify the rubric? Can we change the wording to language that is student friendly?</a:t>
            </a:r>
            <a:endParaRPr/>
          </a:p>
          <a:p>
            <a:pPr marL="228600" lvl="0" indent="-228600" algn="l" rtl="0">
              <a:spcBef>
                <a:spcPts val="1000"/>
              </a:spcBef>
              <a:spcAft>
                <a:spcPts val="0"/>
              </a:spcAft>
              <a:buSzPts val="3080"/>
              <a:buChar char="•"/>
            </a:pPr>
            <a:r>
              <a:rPr lang="en-US"/>
              <a:t>The rubrics should not be modified. Using the rubrics as written provides consistency in expectations across the state and contributes to the validity of instructional implications drawn from scores based on the rubric.</a:t>
            </a:r>
            <a:endParaRPr/>
          </a:p>
          <a:p>
            <a:pPr marL="228600" lvl="0" indent="-228600" algn="l" rtl="0">
              <a:spcBef>
                <a:spcPts val="1000"/>
              </a:spcBef>
              <a:spcAft>
                <a:spcPts val="0"/>
              </a:spcAft>
              <a:buSzPts val="3080"/>
              <a:buChar char="•"/>
            </a:pPr>
            <a:r>
              <a:rPr lang="en-US"/>
              <a:t>Teachers are encouraged to use the rubrics with students during instruction to build understanding for the expectations described in the rubric. It is best practice to ensure that students understand how their work will be evaluated.</a:t>
            </a:r>
            <a:endParaRPr/>
          </a:p>
          <a:p>
            <a:pPr marL="228600" lvl="0" indent="0" algn="l" rtl="0">
              <a:spcBef>
                <a:spcPts val="1000"/>
              </a:spcBef>
              <a:spcAft>
                <a:spcPts val="0"/>
              </a:spcAft>
              <a:buNone/>
            </a:pPr>
            <a:endParaRPr/>
          </a:p>
        </p:txBody>
      </p:sp>
      <p:sp>
        <p:nvSpPr>
          <p:cNvPr id="408" name="Google Shape;408;gca94c91fe0_0_0"/>
          <p:cNvSpPr txBox="1">
            <a:spLocks noGrp="1"/>
          </p:cNvSpPr>
          <p:nvPr>
            <p:ph type="sldNum" idx="12"/>
          </p:nvPr>
        </p:nvSpPr>
        <p:spPr>
          <a:xfrm>
            <a:off x="9094302" y="6286191"/>
            <a:ext cx="666000" cy="503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gccb4d1ef25_0_0"/>
          <p:cNvSpPr txBox="1">
            <a:spLocks noGrp="1"/>
          </p:cNvSpPr>
          <p:nvPr>
            <p:ph type="title"/>
          </p:nvPr>
        </p:nvSpPr>
        <p:spPr>
          <a:xfrm>
            <a:off x="500269" y="365125"/>
            <a:ext cx="10853400" cy="10395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Question 5</a:t>
            </a:r>
            <a:endParaRPr/>
          </a:p>
        </p:txBody>
      </p:sp>
      <p:sp>
        <p:nvSpPr>
          <p:cNvPr id="415" name="Google Shape;415;gccb4d1ef25_0_0"/>
          <p:cNvSpPr txBox="1">
            <a:spLocks noGrp="1"/>
          </p:cNvSpPr>
          <p:nvPr>
            <p:ph type="body" idx="1"/>
          </p:nvPr>
        </p:nvSpPr>
        <p:spPr>
          <a:xfrm>
            <a:off x="636104" y="1543050"/>
            <a:ext cx="10717800" cy="46338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What is the best way to determine a performance level?</a:t>
            </a:r>
            <a:endParaRPr/>
          </a:p>
          <a:p>
            <a:pPr marL="228600" lvl="0" indent="-228600" algn="l" rtl="0">
              <a:spcBef>
                <a:spcPts val="1000"/>
              </a:spcBef>
              <a:spcAft>
                <a:spcPts val="0"/>
              </a:spcAft>
              <a:buSzPts val="3080"/>
              <a:buChar char="•"/>
            </a:pPr>
            <a:r>
              <a:rPr lang="en-US"/>
              <a:t>School divisions are not expected to determine or report the performance levels that are associated with Standards of Learning tests (Pass/Advanced, etc.) when exercising the option to administer local alternative assessments in lieu of SOL tests during the 2020-2021 school year. School divisions are expected to determine the percentage of students passing/failing the overall collection of local alternative assessments administered.</a:t>
            </a:r>
            <a:endParaRPr/>
          </a:p>
        </p:txBody>
      </p:sp>
      <p:sp>
        <p:nvSpPr>
          <p:cNvPr id="416" name="Google Shape;416;gccb4d1ef25_0_0"/>
          <p:cNvSpPr txBox="1">
            <a:spLocks noGrp="1"/>
          </p:cNvSpPr>
          <p:nvPr>
            <p:ph type="sldNum" idx="12"/>
          </p:nvPr>
        </p:nvSpPr>
        <p:spPr>
          <a:xfrm>
            <a:off x="9094302" y="6286191"/>
            <a:ext cx="666000" cy="503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6</a:t>
            </a:r>
          </a:p>
        </p:txBody>
      </p:sp>
      <p:sp>
        <p:nvSpPr>
          <p:cNvPr id="3" name="Text Placeholder 2"/>
          <p:cNvSpPr>
            <a:spLocks noGrp="1"/>
          </p:cNvSpPr>
          <p:nvPr>
            <p:ph type="body" idx="1"/>
          </p:nvPr>
        </p:nvSpPr>
        <p:spPr>
          <a:xfrm>
            <a:off x="636104" y="1288220"/>
            <a:ext cx="10717696" cy="4633913"/>
          </a:xfrm>
        </p:spPr>
        <p:txBody>
          <a:bodyPr>
            <a:normAutofit/>
          </a:bodyPr>
          <a:lstStyle/>
          <a:p>
            <a:pPr marL="33020" indent="0">
              <a:buNone/>
            </a:pPr>
            <a:r>
              <a:rPr lang="en-US" dirty="0"/>
              <a:t>If English learners (ELs) are exempted from participating in local performance assessments and other LAA administered in lieu of SOL tests during this school year, will the one-time exemption still be available for eligible students in the future if needed?</a:t>
            </a:r>
          </a:p>
          <a:p>
            <a:pPr fontAlgn="base"/>
            <a:r>
              <a:rPr lang="en-US" dirty="0"/>
              <a:t>The one-time exemption would still be available in the future for EL students meeting the criteria. School divisions are encouraged to include ELs in LAA whenever possible, providing the accommodations in place for other classroom assessments that allow students to access the test. Local decisions should be made on a student-by-student basis.</a:t>
            </a:r>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36</a:t>
            </a:fld>
            <a:endParaRPr lang="en-US"/>
          </a:p>
        </p:txBody>
      </p:sp>
    </p:spTree>
    <p:extLst>
      <p:ext uri="{BB962C8B-B14F-4D97-AF65-F5344CB8AC3E}">
        <p14:creationId xmlns:p14="http://schemas.microsoft.com/office/powerpoint/2010/main" val="12837584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7</a:t>
            </a:r>
          </a:p>
        </p:txBody>
      </p:sp>
      <p:sp>
        <p:nvSpPr>
          <p:cNvPr id="3" name="Text Placeholder 2"/>
          <p:cNvSpPr>
            <a:spLocks noGrp="1"/>
          </p:cNvSpPr>
          <p:nvPr>
            <p:ph type="body" idx="1"/>
          </p:nvPr>
        </p:nvSpPr>
        <p:spPr/>
        <p:txBody>
          <a:bodyPr>
            <a:normAutofit fontScale="92500" lnSpcReduction="20000"/>
          </a:bodyPr>
          <a:lstStyle/>
          <a:p>
            <a:pPr marL="33020" indent="0">
              <a:buNone/>
            </a:pPr>
            <a:r>
              <a:rPr lang="en-US" dirty="0"/>
              <a:t>Can a student resubmit the response to a performance task after receiving feedback from a teacher and have that response re-scored?</a:t>
            </a:r>
          </a:p>
          <a:p>
            <a:pPr fontAlgn="base"/>
            <a:r>
              <a:rPr lang="en-US" dirty="0"/>
              <a:t>This is not permissible for responses that would be used as part of a collection to verify credit. The score on such a resubmission would not be indicative of the student’s independent skills and content knowledge. Students needing another attempt after receiving feedback and additional instruction could be provided with a different task to be scored when time allows. </a:t>
            </a:r>
          </a:p>
          <a:p>
            <a:pPr fontAlgn="base"/>
            <a:r>
              <a:rPr lang="en-US" dirty="0"/>
              <a:t>Receiving feedback on work completed prior to the final task is appropriate. Students may have access to these pieces of work when independently completing a final task response in history and social science.</a:t>
            </a:r>
          </a:p>
          <a:p>
            <a:endParaRPr lang="en-US" dirty="0"/>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37</a:t>
            </a:fld>
            <a:endParaRPr lang="en-US"/>
          </a:p>
        </p:txBody>
      </p:sp>
    </p:spTree>
    <p:extLst>
      <p:ext uri="{BB962C8B-B14F-4D97-AF65-F5344CB8AC3E}">
        <p14:creationId xmlns:p14="http://schemas.microsoft.com/office/powerpoint/2010/main" val="9446699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27"/>
          <p:cNvSpPr txBox="1">
            <a:spLocks noGrp="1"/>
          </p:cNvSpPr>
          <p:nvPr>
            <p:ph type="title"/>
          </p:nvPr>
        </p:nvSpPr>
        <p:spPr>
          <a:xfrm>
            <a:off x="500269" y="365125"/>
            <a:ext cx="10853531" cy="10396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Tahoma"/>
              <a:buNone/>
            </a:pPr>
            <a:r>
              <a:rPr lang="en-US"/>
              <a:t>Stay Connected</a:t>
            </a:r>
            <a:endParaRPr/>
          </a:p>
        </p:txBody>
      </p:sp>
      <p:sp>
        <p:nvSpPr>
          <p:cNvPr id="422" name="Google Shape;422;p27"/>
          <p:cNvSpPr txBox="1">
            <a:spLocks noGrp="1"/>
          </p:cNvSpPr>
          <p:nvPr>
            <p:ph type="body" idx="1"/>
          </p:nvPr>
        </p:nvSpPr>
        <p:spPr>
          <a:xfrm>
            <a:off x="636104" y="1543050"/>
            <a:ext cx="10717696" cy="4633913"/>
          </a:xfrm>
          <a:prstGeom prst="rect">
            <a:avLst/>
          </a:prstGeom>
          <a:noFill/>
          <a:ln w="9525" cap="flat" cmpd="sng">
            <a:solidFill>
              <a:srgbClr val="FFFF00"/>
            </a:solidFill>
            <a:prstDash val="solid"/>
            <a:round/>
            <a:headEnd type="none" w="sm" len="sm"/>
            <a:tailEnd type="none" w="sm" len="sm"/>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rgbClr val="DB244D"/>
              </a:buClr>
              <a:buSzPts val="3080"/>
              <a:buChar char="•"/>
            </a:pPr>
            <a:r>
              <a:rPr lang="en-US"/>
              <a:t>Christonya.Brown@doe.virginia.gov</a:t>
            </a:r>
            <a:endParaRPr/>
          </a:p>
          <a:p>
            <a:pPr marL="228600" lvl="0" indent="-228600" algn="l" rtl="0">
              <a:lnSpc>
                <a:spcPct val="100000"/>
              </a:lnSpc>
              <a:spcBef>
                <a:spcPts val="1000"/>
              </a:spcBef>
              <a:spcAft>
                <a:spcPts val="0"/>
              </a:spcAft>
              <a:buClr>
                <a:srgbClr val="DB244D"/>
              </a:buClr>
              <a:buSzPts val="3080"/>
              <a:buChar char="•"/>
            </a:pPr>
            <a:r>
              <a:rPr lang="en-US"/>
              <a:t>Andrea.Emerson@doe.virginia.gov</a:t>
            </a:r>
            <a:endParaRPr/>
          </a:p>
          <a:p>
            <a:pPr marL="228600" lvl="0" indent="-228600" algn="l" rtl="0">
              <a:lnSpc>
                <a:spcPct val="100000"/>
              </a:lnSpc>
              <a:spcBef>
                <a:spcPts val="1000"/>
              </a:spcBef>
              <a:spcAft>
                <a:spcPts val="0"/>
              </a:spcAft>
              <a:buClr>
                <a:srgbClr val="DB244D"/>
              </a:buClr>
              <a:buSzPts val="3080"/>
              <a:buChar char="•"/>
            </a:pPr>
            <a:r>
              <a:rPr lang="en-US"/>
              <a:t>Brandi.McCracken@doe.virginia.gov</a:t>
            </a:r>
            <a:endParaRPr/>
          </a:p>
          <a:p>
            <a:pPr marL="228600" lvl="0" indent="-228600" algn="l" rtl="0">
              <a:lnSpc>
                <a:spcPct val="100000"/>
              </a:lnSpc>
              <a:spcBef>
                <a:spcPts val="1000"/>
              </a:spcBef>
              <a:spcAft>
                <a:spcPts val="0"/>
              </a:spcAft>
              <a:buClr>
                <a:srgbClr val="DB244D"/>
              </a:buClr>
              <a:buSzPts val="3080"/>
              <a:buChar char="•"/>
            </a:pPr>
            <a:r>
              <a:rPr lang="en-US"/>
              <a:t>Holli.Cook@doe.virginia.gov</a:t>
            </a:r>
            <a:endParaRPr/>
          </a:p>
          <a:p>
            <a:pPr marL="228600" lvl="0" indent="-228600" algn="l" rtl="0">
              <a:lnSpc>
                <a:spcPct val="100000"/>
              </a:lnSpc>
              <a:spcBef>
                <a:spcPts val="1000"/>
              </a:spcBef>
              <a:spcAft>
                <a:spcPts val="0"/>
              </a:spcAft>
              <a:buSzPts val="3080"/>
              <a:buChar char="•"/>
            </a:pPr>
            <a:r>
              <a:rPr lang="en-US"/>
              <a:t>Chris.Tsitsera@doe.virginia.gov</a:t>
            </a:r>
            <a:endParaRPr/>
          </a:p>
          <a:p>
            <a:pPr marL="228600" lvl="0" indent="-228600" algn="l" rtl="0">
              <a:lnSpc>
                <a:spcPct val="100000"/>
              </a:lnSpc>
              <a:spcBef>
                <a:spcPts val="1000"/>
              </a:spcBef>
              <a:spcAft>
                <a:spcPts val="0"/>
              </a:spcAft>
              <a:buClr>
                <a:srgbClr val="DB244D"/>
              </a:buClr>
              <a:buSzPts val="3080"/>
              <a:buChar char="•"/>
            </a:pPr>
            <a:r>
              <a:rPr lang="en-US"/>
              <a:t>Student_Assessment@doe.virginia.gov or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(804) </a:t>
            </a:r>
            <a:r>
              <a:rPr lang="en-US"/>
              <a:t>225-2102</a:t>
            </a:r>
            <a:endParaRPr/>
          </a:p>
          <a:p>
            <a:pPr marL="228600" lvl="0" indent="-228600" algn="l" rtl="0">
              <a:lnSpc>
                <a:spcPct val="100000"/>
              </a:lnSpc>
              <a:spcBef>
                <a:spcPts val="1000"/>
              </a:spcBef>
              <a:spcAft>
                <a:spcPts val="0"/>
              </a:spcAft>
              <a:buSzPts val="3080"/>
              <a:buChar char="•"/>
            </a:pPr>
            <a:r>
              <a:rPr lang="en-US"/>
              <a:t>Melanie_Falls@rockbridge.k12.va.us</a:t>
            </a:r>
            <a:endParaRPr/>
          </a:p>
          <a:p>
            <a:pPr marL="457200" lvl="1" indent="0" algn="l" rtl="0">
              <a:lnSpc>
                <a:spcPct val="100000"/>
              </a:lnSpc>
              <a:spcBef>
                <a:spcPts val="500"/>
              </a:spcBef>
              <a:spcAft>
                <a:spcPts val="0"/>
              </a:spcAft>
              <a:buSzPts val="2860"/>
              <a:buNone/>
            </a:pPr>
            <a:endParaRPr/>
          </a:p>
        </p:txBody>
      </p:sp>
      <p:sp>
        <p:nvSpPr>
          <p:cNvPr id="423" name="Google Shape;423;p27"/>
          <p:cNvSpPr txBox="1">
            <a:spLocks noGrp="1"/>
          </p:cNvSpPr>
          <p:nvPr>
            <p:ph type="sldNum" idx="12"/>
          </p:nvPr>
        </p:nvSpPr>
        <p:spPr>
          <a:xfrm>
            <a:off x="9094302" y="6286191"/>
            <a:ext cx="665921" cy="50299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38</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4"/>
          <p:cNvSpPr txBox="1">
            <a:spLocks noGrp="1"/>
          </p:cNvSpPr>
          <p:nvPr>
            <p:ph type="title"/>
          </p:nvPr>
        </p:nvSpPr>
        <p:spPr>
          <a:xfrm>
            <a:off x="500269" y="365125"/>
            <a:ext cx="10853531" cy="10396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Tahoma"/>
              <a:buNone/>
            </a:pPr>
            <a:r>
              <a:rPr lang="en-US"/>
              <a:t>State-Developed Common Rubrics: Links</a:t>
            </a:r>
            <a:endParaRPr/>
          </a:p>
        </p:txBody>
      </p:sp>
      <p:sp>
        <p:nvSpPr>
          <p:cNvPr id="152" name="Google Shape;152;p4"/>
          <p:cNvSpPr txBox="1">
            <a:spLocks noGrp="1"/>
          </p:cNvSpPr>
          <p:nvPr>
            <p:ph type="body" idx="1"/>
          </p:nvPr>
        </p:nvSpPr>
        <p:spPr>
          <a:xfrm>
            <a:off x="636104" y="1543050"/>
            <a:ext cx="10717696" cy="4633913"/>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rgbClr val="DB244D"/>
              </a:buClr>
              <a:buSzPts val="3080"/>
              <a:buChar char="•"/>
            </a:pPr>
            <a:r>
              <a:rPr lang="en-US" dirty="0"/>
              <a:t>The state-developed common rubrics are final and available on the Virginia Department of Education (VDOE) </a:t>
            </a:r>
            <a:r>
              <a:rPr lang="en-US" u="sng" dirty="0">
                <a:solidFill>
                  <a:schemeClr val="hlink"/>
                </a:solidFill>
                <a:hlinkClick r:id="rId3"/>
              </a:rPr>
              <a:t>webpage for History and Social Science instruction</a:t>
            </a:r>
            <a:r>
              <a:rPr lang="en-US" dirty="0">
                <a:hlinkClick r:id="rId3"/>
              </a:rPr>
              <a:t> </a:t>
            </a:r>
            <a:r>
              <a:rPr lang="en-US" dirty="0"/>
              <a:t>(Home &gt; Instruction &gt; History &amp; Social Science).</a:t>
            </a:r>
            <a:endParaRPr dirty="0"/>
          </a:p>
          <a:p>
            <a:pPr marL="685800" lvl="1" indent="-228600" algn="l" rtl="0">
              <a:lnSpc>
                <a:spcPct val="100000"/>
              </a:lnSpc>
              <a:spcBef>
                <a:spcPts val="500"/>
              </a:spcBef>
              <a:spcAft>
                <a:spcPts val="0"/>
              </a:spcAft>
              <a:buSzPts val="2860"/>
              <a:buChar char="•"/>
            </a:pPr>
            <a:r>
              <a:rPr lang="en-US" u="sng" dirty="0">
                <a:solidFill>
                  <a:schemeClr val="hlink"/>
                </a:solidFill>
                <a:hlinkClick r:id="rId4"/>
              </a:rPr>
              <a:t>HSS State Developed Common Rubric-Early Elementary </a:t>
            </a:r>
            <a:endParaRPr dirty="0"/>
          </a:p>
          <a:p>
            <a:pPr marL="685800" lvl="1" indent="-228600" algn="l" rtl="0">
              <a:lnSpc>
                <a:spcPct val="100000"/>
              </a:lnSpc>
              <a:spcBef>
                <a:spcPts val="500"/>
              </a:spcBef>
              <a:spcAft>
                <a:spcPts val="0"/>
              </a:spcAft>
              <a:buSzPts val="2860"/>
              <a:buChar char="•"/>
            </a:pPr>
            <a:r>
              <a:rPr lang="en-US" u="sng" dirty="0">
                <a:solidFill>
                  <a:schemeClr val="hlink"/>
                </a:solidFill>
                <a:hlinkClick r:id="rId5"/>
              </a:rPr>
              <a:t>HSS State Developed Common Rubric-Upper Elementary</a:t>
            </a:r>
            <a:endParaRPr dirty="0"/>
          </a:p>
          <a:p>
            <a:pPr marL="685800" lvl="1" indent="-228600" algn="l" rtl="0">
              <a:lnSpc>
                <a:spcPct val="100000"/>
              </a:lnSpc>
              <a:spcBef>
                <a:spcPts val="500"/>
              </a:spcBef>
              <a:spcAft>
                <a:spcPts val="0"/>
              </a:spcAft>
              <a:buSzPts val="2860"/>
              <a:buChar char="•"/>
            </a:pPr>
            <a:r>
              <a:rPr lang="en-US" u="sng" dirty="0">
                <a:solidFill>
                  <a:schemeClr val="hlink"/>
                </a:solidFill>
                <a:hlinkClick r:id="rId6"/>
              </a:rPr>
              <a:t>HSS State Developed Common Rubric-Middle School</a:t>
            </a:r>
            <a:endParaRPr dirty="0"/>
          </a:p>
          <a:p>
            <a:pPr marL="685800" lvl="1" indent="-228600" algn="l" rtl="0">
              <a:lnSpc>
                <a:spcPct val="100000"/>
              </a:lnSpc>
              <a:spcBef>
                <a:spcPts val="500"/>
              </a:spcBef>
              <a:spcAft>
                <a:spcPts val="0"/>
              </a:spcAft>
              <a:buSzPts val="2860"/>
              <a:buChar char="•"/>
            </a:pPr>
            <a:r>
              <a:rPr lang="en-US" u="sng" dirty="0">
                <a:solidFill>
                  <a:schemeClr val="hlink"/>
                </a:solidFill>
                <a:hlinkClick r:id="rId7"/>
              </a:rPr>
              <a:t>HSS State Developed Common Rubric-Early Secondary</a:t>
            </a:r>
            <a:endParaRPr dirty="0"/>
          </a:p>
          <a:p>
            <a:pPr marL="685800" lvl="1" indent="-228600" algn="l" rtl="0">
              <a:lnSpc>
                <a:spcPct val="100000"/>
              </a:lnSpc>
              <a:spcBef>
                <a:spcPts val="500"/>
              </a:spcBef>
              <a:spcAft>
                <a:spcPts val="0"/>
              </a:spcAft>
              <a:buSzPts val="2860"/>
              <a:buChar char="•"/>
            </a:pPr>
            <a:r>
              <a:rPr lang="en-US" u="sng" dirty="0">
                <a:solidFill>
                  <a:schemeClr val="hlink"/>
                </a:solidFill>
                <a:hlinkClick r:id="rId8"/>
              </a:rPr>
              <a:t>HSS State Developed Common Rubric-Upper Secondary</a:t>
            </a:r>
            <a:endParaRPr dirty="0"/>
          </a:p>
        </p:txBody>
      </p:sp>
      <p:sp>
        <p:nvSpPr>
          <p:cNvPr id="153" name="Google Shape;153;p4"/>
          <p:cNvSpPr txBox="1">
            <a:spLocks noGrp="1"/>
          </p:cNvSpPr>
          <p:nvPr>
            <p:ph type="sldNum" idx="12"/>
          </p:nvPr>
        </p:nvSpPr>
        <p:spPr>
          <a:xfrm>
            <a:off x="9094302" y="6286191"/>
            <a:ext cx="665921" cy="50299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5"/>
          <p:cNvSpPr txBox="1">
            <a:spLocks noGrp="1"/>
          </p:cNvSpPr>
          <p:nvPr>
            <p:ph type="title"/>
          </p:nvPr>
        </p:nvSpPr>
        <p:spPr>
          <a:xfrm>
            <a:off x="500269" y="365125"/>
            <a:ext cx="11244056" cy="10396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Tahoma"/>
              <a:buNone/>
            </a:pPr>
            <a:r>
              <a:rPr lang="en-US"/>
              <a:t>Selecting the Common Rubric for a Course </a:t>
            </a:r>
            <a:r>
              <a:rPr lang="en-US" sz="2400"/>
              <a:t>(1 of 3)</a:t>
            </a:r>
            <a:endParaRPr/>
          </a:p>
        </p:txBody>
      </p:sp>
      <p:sp>
        <p:nvSpPr>
          <p:cNvPr id="159" name="Google Shape;159;p5"/>
          <p:cNvSpPr txBox="1">
            <a:spLocks noGrp="1"/>
          </p:cNvSpPr>
          <p:nvPr>
            <p:ph type="body" idx="1"/>
          </p:nvPr>
        </p:nvSpPr>
        <p:spPr>
          <a:xfrm>
            <a:off x="578952" y="1400170"/>
            <a:ext cx="10717696" cy="4633913"/>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rgbClr val="DB244D"/>
              </a:buClr>
              <a:buSzPts val="3080"/>
              <a:buChar char="•"/>
            </a:pPr>
            <a:r>
              <a:rPr lang="en-US" dirty="0"/>
              <a:t>The state common rubrics are not specific to a single course or grade level. </a:t>
            </a:r>
            <a:endParaRPr dirty="0"/>
          </a:p>
          <a:p>
            <a:pPr marL="228600" lvl="0" indent="-228600" algn="l" rtl="0">
              <a:lnSpc>
                <a:spcPct val="100000"/>
              </a:lnSpc>
              <a:spcBef>
                <a:spcPts val="1000"/>
              </a:spcBef>
              <a:spcAft>
                <a:spcPts val="0"/>
              </a:spcAft>
              <a:buClr>
                <a:srgbClr val="DB244D"/>
              </a:buClr>
              <a:buSzPts val="3080"/>
              <a:buChar char="•"/>
            </a:pPr>
            <a:r>
              <a:rPr lang="en-US" dirty="0"/>
              <a:t>The language in the rubrics may not match the verbiage in the Standards of Learning verbatim. </a:t>
            </a:r>
            <a:endParaRPr dirty="0"/>
          </a:p>
          <a:p>
            <a:pPr marL="228600" lvl="0" indent="-228600" algn="l" rtl="0">
              <a:lnSpc>
                <a:spcPct val="100000"/>
              </a:lnSpc>
              <a:spcBef>
                <a:spcPts val="1000"/>
              </a:spcBef>
              <a:spcAft>
                <a:spcPts val="0"/>
              </a:spcAft>
              <a:buClr>
                <a:srgbClr val="DB244D"/>
              </a:buClr>
              <a:buSzPts val="3080"/>
              <a:buChar char="•"/>
            </a:pPr>
            <a:r>
              <a:rPr lang="en-US" dirty="0"/>
              <a:t>The rubrics are based upon skills outlined in the </a:t>
            </a:r>
            <a:r>
              <a:rPr lang="en-US" u="sng" dirty="0">
                <a:solidFill>
                  <a:schemeClr val="hlink"/>
                </a:solidFill>
              </a:rPr>
              <a:t>History and Social Science Standards of Learning</a:t>
            </a:r>
            <a:r>
              <a:rPr lang="en-US" u="sng" dirty="0">
                <a:solidFill>
                  <a:schemeClr val="hlink"/>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 Skills’ </a:t>
            </a:r>
            <a:r>
              <a:rPr lang="en-US" u="sng" dirty="0">
                <a:solidFill>
                  <a:schemeClr val="hlink"/>
                </a:solidFill>
              </a:rPr>
              <a:t>Progression Chart</a:t>
            </a:r>
            <a:r>
              <a:rPr lang="en-US" dirty="0"/>
              <a:t>.</a:t>
            </a:r>
            <a:endParaRPr dirty="0"/>
          </a:p>
          <a:p>
            <a:pPr marL="228600" lvl="0" indent="-228600" algn="l" rtl="0">
              <a:lnSpc>
                <a:spcPct val="100000"/>
              </a:lnSpc>
              <a:spcBef>
                <a:spcPts val="1000"/>
              </a:spcBef>
              <a:spcAft>
                <a:spcPts val="0"/>
              </a:spcAft>
              <a:buClr>
                <a:srgbClr val="DB244D"/>
              </a:buClr>
              <a:buSzPts val="3080"/>
              <a:buChar char="•"/>
            </a:pPr>
            <a:r>
              <a:rPr lang="en-US" dirty="0"/>
              <a:t>To a certain extent, school divisions have the flexibility to choose the rubric best-suited to its students’ needs.</a:t>
            </a:r>
            <a:endParaRPr dirty="0"/>
          </a:p>
          <a:p>
            <a:pPr marL="0" lvl="0" indent="0" algn="l" rtl="0">
              <a:lnSpc>
                <a:spcPct val="100000"/>
              </a:lnSpc>
              <a:spcBef>
                <a:spcPts val="1000"/>
              </a:spcBef>
              <a:spcAft>
                <a:spcPts val="0"/>
              </a:spcAft>
              <a:buSzPts val="3080"/>
              <a:buNone/>
            </a:pPr>
            <a:endParaRPr dirty="0"/>
          </a:p>
        </p:txBody>
      </p:sp>
      <p:sp>
        <p:nvSpPr>
          <p:cNvPr id="160" name="Google Shape;160;p5"/>
          <p:cNvSpPr txBox="1">
            <a:spLocks noGrp="1"/>
          </p:cNvSpPr>
          <p:nvPr>
            <p:ph type="sldNum" idx="12"/>
          </p:nvPr>
        </p:nvSpPr>
        <p:spPr>
          <a:xfrm>
            <a:off x="9094302" y="6286191"/>
            <a:ext cx="665921" cy="50299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5</a:t>
            </a:fld>
            <a:endParaRPr dirty="0"/>
          </a:p>
        </p:txBody>
      </p:sp>
      <p:sp>
        <p:nvSpPr>
          <p:cNvPr id="2" name="TextBox 1">
            <a:extLst>
              <a:ext uri="{FF2B5EF4-FFF2-40B4-BE49-F238E27FC236}">
                <a16:creationId xmlns:a16="http://schemas.microsoft.com/office/drawing/2014/main" id="{6656100C-6978-D89A-1E7A-DDA58E5D8B3F}"/>
              </a:ext>
            </a:extLst>
          </p:cNvPr>
          <p:cNvSpPr txBox="1"/>
          <p:nvPr/>
        </p:nvSpPr>
        <p:spPr>
          <a:xfrm>
            <a:off x="3412671" y="5306786"/>
            <a:ext cx="4049486" cy="1169551"/>
          </a:xfrm>
          <a:prstGeom prst="rect">
            <a:avLst/>
          </a:prstGeom>
          <a:solidFill>
            <a:srgbClr val="FFFF00"/>
          </a:solidFill>
        </p:spPr>
        <p:txBody>
          <a:bodyPr wrap="square" rtlCol="0">
            <a:spAutoFit/>
          </a:bodyPr>
          <a:lstStyle/>
          <a:p>
            <a:r>
              <a:rPr lang="en-US" dirty="0"/>
              <a:t>Please note: The link to the 2015 skills' progression chart has been removed.  </a:t>
            </a:r>
            <a:r>
              <a:rPr lang="en-US"/>
              <a:t>Stay tuned for updates on the newly adopted 2023 HSS Standards of Learning. </a:t>
            </a:r>
          </a:p>
          <a:p>
            <a:r>
              <a:rPr lang="en-US"/>
              <a:t>7/2023</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6"/>
          <p:cNvSpPr txBox="1">
            <a:spLocks noGrp="1"/>
          </p:cNvSpPr>
          <p:nvPr>
            <p:ph type="body" idx="1"/>
          </p:nvPr>
        </p:nvSpPr>
        <p:spPr>
          <a:xfrm>
            <a:off x="321775" y="1114425"/>
            <a:ext cx="11372700" cy="4986300"/>
          </a:xfrm>
          <a:prstGeom prst="rect">
            <a:avLst/>
          </a:prstGeom>
          <a:noFill/>
          <a:ln>
            <a:noFill/>
          </a:ln>
        </p:spPr>
        <p:txBody>
          <a:bodyPr spcFirstLastPara="1" wrap="square" lIns="91425" tIns="45700" rIns="91425" bIns="45700" anchor="t" anchorCtr="0">
            <a:normAutofit/>
          </a:bodyPr>
          <a:lstStyle/>
          <a:p>
            <a:pPr marL="228600" lvl="0" indent="-227457" algn="l" rtl="0">
              <a:lnSpc>
                <a:spcPct val="100000"/>
              </a:lnSpc>
              <a:spcBef>
                <a:spcPts val="0"/>
              </a:spcBef>
              <a:spcAft>
                <a:spcPts val="0"/>
              </a:spcAft>
              <a:buClr>
                <a:srgbClr val="DB244D"/>
              </a:buClr>
              <a:buSzPts val="2600"/>
              <a:buChar char="•"/>
            </a:pPr>
            <a:r>
              <a:rPr lang="en-US" sz="2600"/>
              <a:t>Early Elementary: generally intended for use with K-3</a:t>
            </a:r>
            <a:endParaRPr sz="2600"/>
          </a:p>
          <a:p>
            <a:pPr marL="228600" lvl="0" indent="-227457" algn="l" rtl="0">
              <a:lnSpc>
                <a:spcPct val="100000"/>
              </a:lnSpc>
              <a:spcBef>
                <a:spcPts val="1000"/>
              </a:spcBef>
              <a:spcAft>
                <a:spcPts val="0"/>
              </a:spcAft>
              <a:buClr>
                <a:srgbClr val="DB244D"/>
              </a:buClr>
              <a:buSzPts val="2600"/>
              <a:buChar char="•"/>
            </a:pPr>
            <a:r>
              <a:rPr lang="en-US" sz="2600"/>
              <a:t>Upper Elementary: generally intended for use with 4-6</a:t>
            </a:r>
            <a:endParaRPr sz="2600"/>
          </a:p>
          <a:p>
            <a:pPr marL="228600" lvl="0" indent="-227457" algn="l" rtl="0">
              <a:lnSpc>
                <a:spcPct val="100000"/>
              </a:lnSpc>
              <a:spcBef>
                <a:spcPts val="1000"/>
              </a:spcBef>
              <a:spcAft>
                <a:spcPts val="0"/>
              </a:spcAft>
              <a:buClr>
                <a:srgbClr val="DB244D"/>
              </a:buClr>
              <a:buSzPts val="2600"/>
              <a:buChar char="•"/>
            </a:pPr>
            <a:r>
              <a:rPr lang="en-US" sz="2600"/>
              <a:t>Middle School: </a:t>
            </a:r>
            <a:endParaRPr sz="2600"/>
          </a:p>
          <a:p>
            <a:pPr marL="685800" lvl="1" indent="-227457" algn="l" rtl="0">
              <a:lnSpc>
                <a:spcPct val="100000"/>
              </a:lnSpc>
              <a:spcBef>
                <a:spcPts val="500"/>
              </a:spcBef>
              <a:spcAft>
                <a:spcPts val="0"/>
              </a:spcAft>
              <a:buSzPts val="2600"/>
              <a:buChar char="•"/>
            </a:pPr>
            <a:r>
              <a:rPr lang="en-US"/>
              <a:t>intended for use with 6-8/ middle school courses not associated with graduation requirements</a:t>
            </a:r>
            <a:endParaRPr/>
          </a:p>
          <a:p>
            <a:pPr marL="685800" lvl="1" indent="-227457" algn="l" rtl="0">
              <a:lnSpc>
                <a:spcPct val="100000"/>
              </a:lnSpc>
              <a:spcBef>
                <a:spcPts val="500"/>
              </a:spcBef>
              <a:spcAft>
                <a:spcPts val="0"/>
              </a:spcAft>
              <a:buSzPts val="2600"/>
              <a:buChar char="•"/>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use</a:t>
            </a:r>
            <a:r>
              <a:rPr lang="en-US"/>
              <a:t> to score</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 local performance assessments in Civics &amp; Economics</a:t>
            </a:r>
            <a:r>
              <a:rPr lang="en-US"/>
              <a:t>*</a:t>
            </a:r>
            <a:endParaRPr/>
          </a:p>
          <a:p>
            <a:pPr marL="685800" lvl="0" indent="0" algn="l" rtl="0">
              <a:lnSpc>
                <a:spcPct val="100000"/>
              </a:lnSpc>
              <a:spcBef>
                <a:spcPts val="500"/>
              </a:spcBef>
              <a:spcAft>
                <a:spcPts val="0"/>
              </a:spcAft>
              <a:buNone/>
            </a:pPr>
            <a:endParaRPr sz="2600"/>
          </a:p>
          <a:p>
            <a:pPr marL="685800" lvl="0" indent="0" algn="l" rtl="0">
              <a:lnSpc>
                <a:spcPct val="100000"/>
              </a:lnSpc>
              <a:spcBef>
                <a:spcPts val="500"/>
              </a:spcBef>
              <a:spcAft>
                <a:spcPts val="0"/>
              </a:spcAft>
              <a:buNone/>
            </a:pPr>
            <a:r>
              <a:rPr lang="en-US" sz="2600"/>
              <a:t>*Note: At this time, the option to administer local alternative assessments, which include local performance assessments, is available for the 2020-2021 school year for Civics &amp; Economics.</a:t>
            </a:r>
            <a:endParaRPr sz="2600"/>
          </a:p>
        </p:txBody>
      </p:sp>
      <p:sp>
        <p:nvSpPr>
          <p:cNvPr id="167" name="Google Shape;167;p6"/>
          <p:cNvSpPr txBox="1">
            <a:spLocks noGrp="1"/>
          </p:cNvSpPr>
          <p:nvPr>
            <p:ph type="sldNum" idx="12"/>
          </p:nvPr>
        </p:nvSpPr>
        <p:spPr>
          <a:xfrm>
            <a:off x="9094302" y="6286191"/>
            <a:ext cx="665921" cy="50299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6</a:t>
            </a:fld>
            <a:endParaRPr/>
          </a:p>
        </p:txBody>
      </p:sp>
      <p:sp>
        <p:nvSpPr>
          <p:cNvPr id="168" name="Google Shape;168;p6"/>
          <p:cNvSpPr txBox="1">
            <a:spLocks noGrp="1"/>
          </p:cNvSpPr>
          <p:nvPr>
            <p:ph type="title"/>
          </p:nvPr>
        </p:nvSpPr>
        <p:spPr>
          <a:xfrm>
            <a:off x="500269" y="60325"/>
            <a:ext cx="11372700" cy="1039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Tahoma"/>
              <a:buNone/>
            </a:pPr>
            <a:r>
              <a:rPr lang="en-US" sz="3900"/>
              <a:t>Selecting the Common Rubric for a Course </a:t>
            </a:r>
            <a:r>
              <a:rPr lang="en-US" sz="2300"/>
              <a:t>(2 of 3)</a:t>
            </a:r>
            <a:endParaRPr sz="39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ccb4d1ef25_0_7"/>
          <p:cNvSpPr txBox="1">
            <a:spLocks noGrp="1"/>
          </p:cNvSpPr>
          <p:nvPr>
            <p:ph type="body" idx="1"/>
          </p:nvPr>
        </p:nvSpPr>
        <p:spPr>
          <a:xfrm>
            <a:off x="321775" y="962025"/>
            <a:ext cx="11669100" cy="4986300"/>
          </a:xfrm>
          <a:prstGeom prst="rect">
            <a:avLst/>
          </a:prstGeom>
          <a:noFill/>
          <a:ln>
            <a:noFill/>
          </a:ln>
        </p:spPr>
        <p:txBody>
          <a:bodyPr spcFirstLastPara="1" wrap="square" lIns="91425" tIns="45700" rIns="91425" bIns="45700" anchor="t" anchorCtr="0">
            <a:normAutofit/>
          </a:bodyPr>
          <a:lstStyle/>
          <a:p>
            <a:pPr marL="228600" lvl="0" indent="-227457" algn="l" rtl="0">
              <a:lnSpc>
                <a:spcPct val="100000"/>
              </a:lnSpc>
              <a:spcBef>
                <a:spcPts val="1000"/>
              </a:spcBef>
              <a:spcAft>
                <a:spcPts val="0"/>
              </a:spcAft>
              <a:buClr>
                <a:srgbClr val="DB244D"/>
              </a:buClr>
              <a:buSzPts val="2600"/>
              <a:buChar char="•"/>
            </a:pPr>
            <a:r>
              <a:rPr lang="en-US" sz="2600"/>
              <a:t>Early Secondary: </a:t>
            </a:r>
            <a:r>
              <a:rPr lang="en-US" sz="26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use to score local performance assessments in World History I, World History II, World Geography*</a:t>
            </a:r>
            <a:endParaRPr sz="26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endParaRPr>
          </a:p>
          <a:p>
            <a:pPr marL="228600" lvl="0" indent="-227457" algn="l" rtl="0">
              <a:lnSpc>
                <a:spcPct val="100000"/>
              </a:lnSpc>
              <a:spcBef>
                <a:spcPts val="1000"/>
              </a:spcBef>
              <a:spcAft>
                <a:spcPts val="0"/>
              </a:spcAft>
              <a:buClr>
                <a:srgbClr val="DB244D"/>
              </a:buClr>
              <a:buSzPts val="2600"/>
              <a:buChar char="•"/>
            </a:pPr>
            <a:r>
              <a:rPr lang="en-US" sz="26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Upper Secondary: </a:t>
            </a:r>
            <a:endParaRPr sz="2600"/>
          </a:p>
          <a:p>
            <a:pPr marL="685800" lvl="1" indent="-227457" algn="l" rtl="0">
              <a:lnSpc>
                <a:spcPct val="100000"/>
              </a:lnSpc>
              <a:spcBef>
                <a:spcPts val="500"/>
              </a:spcBef>
              <a:spcAft>
                <a:spcPts val="0"/>
              </a:spcAft>
              <a:buSzPts val="2600"/>
              <a:buChar char="•"/>
            </a:pPr>
            <a:r>
              <a:rPr lang="en-US"/>
              <a:t>use to score state-developed performance assessments in Virginia &amp; U.S. History*</a:t>
            </a:r>
            <a:endParaRPr/>
          </a:p>
          <a:p>
            <a:pPr marL="685800" lvl="1" indent="-227457" algn="l" rtl="0">
              <a:lnSpc>
                <a:spcPct val="100000"/>
              </a:lnSpc>
              <a:spcBef>
                <a:spcPts val="500"/>
              </a:spcBef>
              <a:spcAft>
                <a:spcPts val="0"/>
              </a:spcAft>
              <a:buSzPts val="2600"/>
              <a:buChar char="•"/>
            </a:pPr>
            <a:r>
              <a:rPr lang="en-US"/>
              <a:t>use to scor</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e local performance assessments in Virginia &amp; U.S. History* and Government</a:t>
            </a:r>
            <a:r>
              <a:rPr lang="en-US"/>
              <a:t>**</a:t>
            </a:r>
            <a:endParaRPr/>
          </a:p>
          <a:p>
            <a:pPr marL="685800" lvl="0" indent="0" algn="l" rtl="0">
              <a:lnSpc>
                <a:spcPct val="100000"/>
              </a:lnSpc>
              <a:spcBef>
                <a:spcPts val="500"/>
              </a:spcBef>
              <a:spcAft>
                <a:spcPts val="0"/>
              </a:spcAft>
              <a:buNone/>
            </a:pPr>
            <a:endParaRPr sz="1200"/>
          </a:p>
          <a:p>
            <a:pPr marL="228600" lvl="0" indent="0" algn="l" rtl="0">
              <a:lnSpc>
                <a:spcPct val="100000"/>
              </a:lnSpc>
              <a:spcBef>
                <a:spcPts val="500"/>
              </a:spcBef>
              <a:spcAft>
                <a:spcPts val="0"/>
              </a:spcAft>
              <a:buNone/>
            </a:pPr>
            <a:r>
              <a:rPr lang="en-US"/>
              <a:t>*</a:t>
            </a:r>
            <a:r>
              <a:rPr lang="en-US" sz="2500"/>
              <a:t>as described in Option Two of the Emergency Guidelines for Locally Awarded Verified Credit (LAVC), available during the 2020-2021 school year</a:t>
            </a:r>
            <a:endParaRPr sz="2500"/>
          </a:p>
          <a:p>
            <a:pPr marL="228600" lvl="0" indent="0" algn="l" rtl="0">
              <a:lnSpc>
                <a:spcPct val="100000"/>
              </a:lnSpc>
              <a:spcBef>
                <a:spcPts val="500"/>
              </a:spcBef>
              <a:spcAft>
                <a:spcPts val="0"/>
              </a:spcAft>
              <a:buNone/>
            </a:pPr>
            <a:r>
              <a:rPr lang="en-US" sz="2500"/>
              <a:t>** Neither verified credit nor LAVC can be awarded for Government.</a:t>
            </a:r>
            <a:endParaRPr sz="2500"/>
          </a:p>
        </p:txBody>
      </p:sp>
      <p:sp>
        <p:nvSpPr>
          <p:cNvPr id="175" name="Google Shape;175;gccb4d1ef25_0_7"/>
          <p:cNvSpPr txBox="1">
            <a:spLocks noGrp="1"/>
          </p:cNvSpPr>
          <p:nvPr>
            <p:ph type="sldNum" idx="12"/>
          </p:nvPr>
        </p:nvSpPr>
        <p:spPr>
          <a:xfrm>
            <a:off x="9094302" y="6286191"/>
            <a:ext cx="666000" cy="503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7</a:t>
            </a:fld>
            <a:endParaRPr/>
          </a:p>
        </p:txBody>
      </p:sp>
      <p:sp>
        <p:nvSpPr>
          <p:cNvPr id="176" name="Google Shape;176;gccb4d1ef25_0_7"/>
          <p:cNvSpPr txBox="1">
            <a:spLocks noGrp="1"/>
          </p:cNvSpPr>
          <p:nvPr>
            <p:ph type="title"/>
          </p:nvPr>
        </p:nvSpPr>
        <p:spPr>
          <a:xfrm>
            <a:off x="500269" y="-15875"/>
            <a:ext cx="11372700" cy="1039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Tahoma"/>
              <a:buNone/>
            </a:pPr>
            <a:r>
              <a:rPr lang="en-US"/>
              <a:t>Selecting the Common Rubric for a Course </a:t>
            </a:r>
            <a:r>
              <a:rPr lang="en-US" sz="2400"/>
              <a:t>(3 of 3)</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7"/>
          <p:cNvSpPr txBox="1">
            <a:spLocks noGrp="1"/>
          </p:cNvSpPr>
          <p:nvPr>
            <p:ph type="title"/>
          </p:nvPr>
        </p:nvSpPr>
        <p:spPr>
          <a:xfrm>
            <a:off x="500269" y="365125"/>
            <a:ext cx="10853531" cy="10396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Tahoma"/>
              <a:buNone/>
            </a:pPr>
            <a:r>
              <a:rPr lang="en-US"/>
              <a:t>The HSS Common Rubric Components </a:t>
            </a:r>
            <a:r>
              <a:rPr lang="en-US" sz="2400"/>
              <a:t>(1 of 4)</a:t>
            </a:r>
            <a:endParaRPr/>
          </a:p>
        </p:txBody>
      </p:sp>
      <p:sp>
        <p:nvSpPr>
          <p:cNvPr id="183" name="Google Shape;183;p7"/>
          <p:cNvSpPr txBox="1">
            <a:spLocks noGrp="1"/>
          </p:cNvSpPr>
          <p:nvPr>
            <p:ph type="sldNum" idx="12"/>
          </p:nvPr>
        </p:nvSpPr>
        <p:spPr>
          <a:xfrm>
            <a:off x="9094302" y="6286191"/>
            <a:ext cx="665921" cy="50299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8</a:t>
            </a:fld>
            <a:endParaRPr/>
          </a:p>
        </p:txBody>
      </p:sp>
      <p:pic>
        <p:nvPicPr>
          <p:cNvPr id="184" name="Google Shape;184;p7" descr="Image shows Upper Secondary common rubric core expectations and task specific expectations." title="Image of upper secondary common rubric"/>
          <p:cNvPicPr preferRelativeResize="0">
            <a:picLocks noGrp="1"/>
          </p:cNvPicPr>
          <p:nvPr>
            <p:ph type="body" idx="1"/>
          </p:nvPr>
        </p:nvPicPr>
        <p:blipFill rotWithShape="1">
          <a:blip r:embed="rId3">
            <a:alphaModFix/>
          </a:blip>
          <a:srcRect/>
          <a:stretch/>
        </p:blipFill>
        <p:spPr>
          <a:xfrm>
            <a:off x="761208" y="1403856"/>
            <a:ext cx="9369765" cy="444846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8"/>
          <p:cNvSpPr txBox="1">
            <a:spLocks noGrp="1"/>
          </p:cNvSpPr>
          <p:nvPr>
            <p:ph type="title"/>
          </p:nvPr>
        </p:nvSpPr>
        <p:spPr>
          <a:xfrm>
            <a:off x="500269" y="365125"/>
            <a:ext cx="10853531" cy="10396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Tahoma"/>
              <a:buNone/>
            </a:pPr>
            <a:r>
              <a:rPr lang="en-US"/>
              <a:t>The HSS Common Rubric Components </a:t>
            </a:r>
            <a:r>
              <a:rPr lang="en-US" sz="2400"/>
              <a:t>(2 of 4)</a:t>
            </a:r>
            <a:endParaRPr/>
          </a:p>
        </p:txBody>
      </p:sp>
      <p:sp>
        <p:nvSpPr>
          <p:cNvPr id="191" name="Google Shape;191;p8"/>
          <p:cNvSpPr txBox="1">
            <a:spLocks noGrp="1"/>
          </p:cNvSpPr>
          <p:nvPr>
            <p:ph type="sldNum" idx="12"/>
          </p:nvPr>
        </p:nvSpPr>
        <p:spPr>
          <a:xfrm>
            <a:off x="9094302" y="6286191"/>
            <a:ext cx="665921" cy="50299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9</a:t>
            </a:fld>
            <a:endParaRPr/>
          </a:p>
        </p:txBody>
      </p:sp>
      <p:pic>
        <p:nvPicPr>
          <p:cNvPr id="192" name="Google Shape;192;p8" descr="Image shows Upper Secondary common rubric core expectations and task specific expectations." title="Image of upper secondary common rubric"/>
          <p:cNvPicPr preferRelativeResize="0">
            <a:picLocks noGrp="1"/>
          </p:cNvPicPr>
          <p:nvPr>
            <p:ph type="body" idx="1"/>
          </p:nvPr>
        </p:nvPicPr>
        <p:blipFill rotWithShape="1">
          <a:blip r:embed="rId3">
            <a:alphaModFix/>
          </a:blip>
          <a:srcRect/>
          <a:stretch/>
        </p:blipFill>
        <p:spPr>
          <a:xfrm>
            <a:off x="575232" y="1682820"/>
            <a:ext cx="9369765" cy="4448467"/>
          </a:xfrm>
          <a:prstGeom prst="rect">
            <a:avLst/>
          </a:prstGeom>
          <a:noFill/>
          <a:ln>
            <a:noFill/>
          </a:ln>
        </p:spPr>
      </p:pic>
      <p:sp>
        <p:nvSpPr>
          <p:cNvPr id="193" name="Google Shape;193;p8"/>
          <p:cNvSpPr txBox="1"/>
          <p:nvPr/>
        </p:nvSpPr>
        <p:spPr>
          <a:xfrm>
            <a:off x="461936" y="1121518"/>
            <a:ext cx="10717800" cy="4633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DB244D"/>
              </a:buClr>
              <a:buSzPts val="3080"/>
              <a:buFont typeface="Arial"/>
              <a:buNone/>
            </a:pPr>
            <a:r>
              <a:rPr lang="en-US" sz="2800" b="0" i="0" u="none" strike="noStrike" cap="none">
                <a:solidFill>
                  <a:srgbClr val="DB244D"/>
                </a:solidFill>
                <a:latin typeface="Tahoma"/>
                <a:ea typeface="Tahoma"/>
                <a:cs typeface="Tahoma"/>
                <a:sym typeface="Tahoma"/>
              </a:rPr>
              <a:t>Rating Scale</a:t>
            </a:r>
            <a:endParaRPr sz="2800" b="0" i="0" u="none" strike="noStrike" cap="none">
              <a:solidFill>
                <a:srgbClr val="DB244D"/>
              </a:solidFill>
              <a:latin typeface="Tahoma"/>
              <a:ea typeface="Tahoma"/>
              <a:cs typeface="Tahoma"/>
              <a:sym typeface="Tahoma"/>
            </a:endParaRPr>
          </a:p>
        </p:txBody>
      </p:sp>
      <p:sp>
        <p:nvSpPr>
          <p:cNvPr id="194" name="Google Shape;194;p8" descr="Image of a rectangle has been placed around the rating scale at the top of the rubric." title="Rectangle around the rating scale"/>
          <p:cNvSpPr/>
          <p:nvPr/>
        </p:nvSpPr>
        <p:spPr>
          <a:xfrm>
            <a:off x="2665708" y="1682820"/>
            <a:ext cx="7279289" cy="316461"/>
          </a:xfrm>
          <a:prstGeom prst="roundRect">
            <a:avLst>
              <a:gd name="adj" fmla="val 16667"/>
            </a:avLst>
          </a:prstGeom>
          <a:noFill/>
          <a:ln w="57150" cap="flat" cmpd="sng">
            <a:solidFill>
              <a:srgbClr val="DB244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349</TotalTime>
  <Words>3556</Words>
  <Application>Microsoft Office PowerPoint</Application>
  <PresentationFormat>Widescreen</PresentationFormat>
  <Paragraphs>297</Paragraphs>
  <Slides>38</Slides>
  <Notes>37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38</vt:i4>
      </vt:variant>
    </vt:vector>
  </HeadingPairs>
  <TitlesOfParts>
    <vt:vector size="44" baseType="lpstr">
      <vt:lpstr>Arial</vt:lpstr>
      <vt:lpstr>Calibri</vt:lpstr>
      <vt:lpstr>Tahoma</vt:lpstr>
      <vt:lpstr>Merriweather</vt:lpstr>
      <vt:lpstr>Office Theme</vt:lpstr>
      <vt:lpstr>Simple Light</vt:lpstr>
      <vt:lpstr>History and Social Science Scoring Supports Webinar</vt:lpstr>
      <vt:lpstr>Agenda</vt:lpstr>
      <vt:lpstr>Overview of History and Social Science Scoring Resources</vt:lpstr>
      <vt:lpstr>State-Developed Common Rubrics: Links</vt:lpstr>
      <vt:lpstr>Selecting the Common Rubric for a Course (1 of 3)</vt:lpstr>
      <vt:lpstr>Selecting the Common Rubric for a Course (2 of 3)</vt:lpstr>
      <vt:lpstr>Selecting the Common Rubric for a Course (3 of 3)</vt:lpstr>
      <vt:lpstr>The HSS Common Rubric Components (1 of 4)</vt:lpstr>
      <vt:lpstr>The HSS Common Rubric Components (2 of 4)</vt:lpstr>
      <vt:lpstr>The HSS Common Rubric Components (3 of 4)</vt:lpstr>
      <vt:lpstr>The HSS Common Rubric Components (4 of 4)</vt:lpstr>
      <vt:lpstr>Conducting a Holistic Scoring Event</vt:lpstr>
      <vt:lpstr>What is focused holistic scoring? </vt:lpstr>
      <vt:lpstr>Using Scores to Inform Instruction</vt:lpstr>
      <vt:lpstr>A Range at Every Score Point</vt:lpstr>
      <vt:lpstr>Grading versus Scoring</vt:lpstr>
      <vt:lpstr>Principles of Scoring Student Work</vt:lpstr>
      <vt:lpstr>Sample Scoring Calibration Protocol</vt:lpstr>
      <vt:lpstr>Scoring Calibration Protocol</vt:lpstr>
      <vt:lpstr>Making Meaning: Steps 1-3</vt:lpstr>
      <vt:lpstr>Scoring and Reaching Consensus: Steps 4-6 (1 of 2)</vt:lpstr>
      <vt:lpstr>Scoring and Reaching Consensus: Steps 4-6 (2 of 2)</vt:lpstr>
      <vt:lpstr>Sharing:  Dr. Melanie Falls</vt:lpstr>
      <vt:lpstr>Process for Planning, Administering, and Scoring PAs</vt:lpstr>
      <vt:lpstr>Step #4:  Scoring the Performance Assessments (1 of 5) </vt:lpstr>
      <vt:lpstr>Step #4:  Scoring the Performance Assessments (2 of 5) </vt:lpstr>
      <vt:lpstr>Step #4:  Scoring the Performance Assessments (3 of 5)</vt:lpstr>
      <vt:lpstr>Step #4:  Scoring the Performance Assessments (4 of 5)</vt:lpstr>
      <vt:lpstr>Step #4:  Scoring the Performance Assessments (5 of 5)</vt:lpstr>
      <vt:lpstr>Questions from School Divisions</vt:lpstr>
      <vt:lpstr>Question 1</vt:lpstr>
      <vt:lpstr>Question 2</vt:lpstr>
      <vt:lpstr>Question 3</vt:lpstr>
      <vt:lpstr>Question 4</vt:lpstr>
      <vt:lpstr>Question 5</vt:lpstr>
      <vt:lpstr>Question 6</vt:lpstr>
      <vt:lpstr>Question 7</vt:lpstr>
      <vt:lpstr>Stay Connected</vt:lpstr>
    </vt:vector>
  </TitlesOfParts>
  <Company>Virginia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and Social Science Scoring Supports Webinar</dc:title>
  <dc:creator>Virginia Department of Education</dc:creator>
  <cp:lastModifiedBy>Cook, Holli (DOE)</cp:lastModifiedBy>
  <cp:revision>15</cp:revision>
  <cp:lastPrinted>2021-03-31T10:28:37Z</cp:lastPrinted>
  <dcterms:created xsi:type="dcterms:W3CDTF">2020-06-16T03:06:41Z</dcterms:created>
  <dcterms:modified xsi:type="dcterms:W3CDTF">2023-07-25T14:40:47Z</dcterms:modified>
</cp:coreProperties>
</file>