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0"/>
  </p:notesMasterIdLst>
  <p:sldIdLst>
    <p:sldId id="294" r:id="rId2"/>
    <p:sldId id="257" r:id="rId3"/>
    <p:sldId id="258" r:id="rId4"/>
    <p:sldId id="259" r:id="rId5"/>
    <p:sldId id="260" r:id="rId6"/>
    <p:sldId id="295" r:id="rId7"/>
    <p:sldId id="296"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7"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8" r:id="rId37"/>
    <p:sldId id="292" r:id="rId38"/>
    <p:sldId id="293" r:id="rId39"/>
  </p:sldIdLst>
  <p:sldSz cx="9144000" cy="5143500" type="screen16x9"/>
  <p:notesSz cx="7102475" cy="9388475"/>
  <p:embeddedFontLst>
    <p:embeddedFont>
      <p:font typeface="Georgia" panose="02040502050405020303" pitchFamily="18" charset="0"/>
      <p:regular r:id="rId41"/>
      <p:bold r:id="rId42"/>
      <p:italic r:id="rId43"/>
      <p:boldItalic r:id="rId44"/>
    </p:embeddedFont>
    <p:embeddedFont>
      <p:font typeface="Helvetica Neue" panose="020B0604020202020204" charset="0"/>
      <p:regular r:id="rId45"/>
      <p:bold r:id="rId46"/>
      <p:italic r:id="rId47"/>
      <p:boldItalic r:id="rId48"/>
    </p:embeddedFont>
    <p:embeddedFont>
      <p:font typeface="Tahoma" panose="020B0604030504040204" pitchFamily="34" charset="0"/>
      <p:regular r:id="rId49"/>
      <p:bold r:id="rId50"/>
    </p:embeddedFont>
    <p:embeddedFont>
      <p:font typeface="Calibri" panose="020F0502020204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4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80CE5176-9612-4249-86C3-C6ADF616D2DD}">
  <a:tblStyle styleId="{80CE5176-9612-4249-86C3-C6ADF616D2DD}"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6592E17-F6C6-400C-AD10-91F347749872}" styleName="Table_1">
    <a:wholeTbl>
      <a:tcTxStyle b="off" i="off">
        <a:font>
          <a:latin typeface="Arial"/>
          <a:ea typeface="Arial"/>
          <a:cs typeface="Arial"/>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a:tcStyle>
        <a:tcBdr/>
      </a:tcStyle>
    </a:band2H>
    <a:band1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dk1"/>
          </a:solidFill>
        </a:fill>
      </a:tcStyle>
    </a:firstRow>
    <a:neCell>
      <a:tcTxStyle/>
      <a:tcStyle>
        <a:tcBdr/>
      </a:tcStyle>
    </a:neCell>
    <a:nwCell>
      <a:tcTxStyle/>
      <a:tcStyle>
        <a:tcBdr/>
      </a:tcStyle>
    </a:nwCell>
  </a:tblStyle>
  <a:tblStyle styleId="{6914A6A8-48EB-47CC-B66A-A51171AE4FAF}" styleName="Table_2">
    <a:wholeTbl>
      <a:tcTxStyle b="off" i="off">
        <a:font>
          <a:latin typeface="Georgia"/>
          <a:ea typeface="Georgia"/>
          <a:cs typeface="Georgia"/>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dk1">
              <a:alpha val="20000"/>
            </a:schemeClr>
          </a:solidFill>
        </a:fill>
      </a:tcStyle>
    </a:band1H>
    <a:band2H>
      <a:tcTxStyle b="off" i="off"/>
      <a:tcStyle>
        <a:tcBdr/>
      </a:tcStyle>
    </a:band2H>
    <a:band1V>
      <a:tcTxStyle b="off" i="off"/>
      <a:tcStyle>
        <a:tcBdr/>
        <a:fill>
          <a:solidFill>
            <a:schemeClr val="dk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930" autoAdjust="0"/>
  </p:normalViewPr>
  <p:slideViewPr>
    <p:cSldViewPr snapToGrid="0">
      <p:cViewPr varScale="1">
        <p:scale>
          <a:sx n="67" d="100"/>
          <a:sy n="67" d="100"/>
        </p:scale>
        <p:origin x="-114" y="-222"/>
      </p:cViewPr>
      <p:guideLst>
        <p:guide orient="horz" pos="142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559" cy="469745"/>
          </a:xfrm>
          <a:prstGeom prst="rect">
            <a:avLst/>
          </a:prstGeom>
          <a:noFill/>
          <a:ln>
            <a:noFill/>
          </a:ln>
        </p:spPr>
        <p:txBody>
          <a:bodyPr spcFirstLastPara="1" wrap="square" lIns="93200" tIns="46600" rIns="93200" bIns="466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2278" y="0"/>
            <a:ext cx="3078558" cy="469745"/>
          </a:xfrm>
          <a:prstGeom prst="rect">
            <a:avLst/>
          </a:prstGeom>
          <a:noFill/>
          <a:ln>
            <a:noFill/>
          </a:ln>
        </p:spPr>
        <p:txBody>
          <a:bodyPr spcFirstLastPara="1" wrap="square" lIns="93200" tIns="46600" rIns="93200" bIns="466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917127"/>
            <a:ext cx="3078559" cy="469745"/>
          </a:xfrm>
          <a:prstGeom prst="rect">
            <a:avLst/>
          </a:prstGeom>
          <a:noFill/>
          <a:ln>
            <a:noFill/>
          </a:ln>
        </p:spPr>
        <p:txBody>
          <a:bodyPr spcFirstLastPara="1" wrap="square" lIns="93200" tIns="46600" rIns="93200" bIns="466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857739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353" name="Google Shape;353;p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386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415" name="Google Shape;415;p1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666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423" name="Google Shape;423;p1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23469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1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Add above the features/characteristics of assessment design features should allow students to demonstrate what is assessed on the common rubric.</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e.g., Assessments that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Require disciplinary (content area) thinking AND doing (more hands-on work)</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Are more cognitively complex (go beyond bubble tests) and accommodate a variety of student responses (both in content and format)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Require application of concepts and practices, and not simple regurgitation of knowledge]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430" name="Google Shape;430;p1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22590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1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Add above the features/characteristics of instructional practice that prepare students to learn what is assessed on the common rubric.</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e.g., Instruction that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Changes students’ role from a passive recipient of knowledge to an active learner, investigator, researcher</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Equips students to be self-directed, life-long learners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Engages students in relevant, real-world, hands-on learning</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Engages students in big ideas of the discipline and not just the facts/details]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437" name="Google Shape;437;p1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72923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443" name="Google Shape;443;p1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7251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2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Introduce the purpose of this activity – which is to understand the cognitive and skill demands of the performance task and to anticipate possible challenges that students may have in responding to the task.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Indicate the resources they will need: Access to the Performance task that students responded to (should include student-facing prompt, teacher guide, and scoring rubric at the least); and the tool “Unpacking the Demands of a Performance Assessment”.</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451" name="Google Shape;451;p2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6612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2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Introduce the questions that we will ask them to use to analyze the demands of the performance task</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Make note of language demands as a special category and as even more salient than it is with multiple choice tests because of the language-rich nature of performance assessment.  In many performance assessments, students must both access and process information and task-related resources that are language heavy, and they must respond in most cases using some form of language. We know this disproportionately affects students with disabilities and English Learners.  This is the reason that we focus so much on language demands as a category in itself.</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Go to the next slide to show examples of language demand types</a:t>
            </a:r>
            <a:endParaRPr sz="1200" b="0" i="0" u="none" strike="noStrike" cap="none">
              <a:solidFill>
                <a:schemeClr val="dk1"/>
              </a:solidFill>
              <a:latin typeface="Arial"/>
              <a:ea typeface="Arial"/>
              <a:cs typeface="Arial"/>
              <a:sym typeface="Arial"/>
            </a:endParaRPr>
          </a:p>
        </p:txBody>
      </p:sp>
      <p:sp>
        <p:nvSpPr>
          <p:cNvPr id="458" name="Google Shape;458;p2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61663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2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Indicate that this table is also on the back of the Day 2 Handout: Unpacking the Demands of a Performance Assessment</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These language demand types have to do both with how students take in language-based resources (e.g., the ability to interpret a timeline or an infographic) – FORM , as well as what they do with language in their academic work and in their everyday interactions with others –FUNCTION.  In most cases, students will need to attend to both in creating a response to a performance assessment. </a:t>
            </a:r>
            <a:endParaRPr sz="1200" b="0" i="0" u="none" strike="noStrike" cap="none">
              <a:solidFill>
                <a:schemeClr val="dk1"/>
              </a:solidFill>
              <a:latin typeface="Arial"/>
              <a:ea typeface="Arial"/>
              <a:cs typeface="Arial"/>
              <a:sym typeface="Arial"/>
            </a:endParaRPr>
          </a:p>
        </p:txBody>
      </p:sp>
      <p:sp>
        <p:nvSpPr>
          <p:cNvPr id="465" name="Google Shape;465;p2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33364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Arial"/>
                <a:ea typeface="Arial"/>
                <a:cs typeface="Arial"/>
                <a:sym typeface="Arial"/>
              </a:rPr>
              <a:t>Indicate that participants now have about 15 minutes to unpack the demands of the performance assessment. When 8 minutes are left in Module 5, bring participants back together to share out some of the demands of the task, and where they expect students to struggle. </a:t>
            </a:r>
            <a:endParaRPr sz="1200" b="0" i="0" u="none" strike="noStrike" cap="none" dirty="0">
              <a:solidFill>
                <a:schemeClr val="dk1"/>
              </a:solidFill>
              <a:latin typeface="Arial"/>
              <a:ea typeface="Arial"/>
              <a:cs typeface="Arial"/>
              <a:sym typeface="Arial"/>
            </a:endParaRPr>
          </a:p>
        </p:txBody>
      </p:sp>
      <p:sp>
        <p:nvSpPr>
          <p:cNvPr id="472" name="Google Shape;472;p2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03074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2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479" name="Google Shape;479;p2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9358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Bring participants’ attention to the Agenda for Day 2 and the proceedings of the Breakout Group.  Remind them the purpose of this session is not to calibrate them to become reliable scorers, but to demonstrate a process for using the common rubrics with student work that can be generalized with any content area rubric at the elementary/secondary level and across divisions.</a:t>
            </a:r>
            <a:endParaRPr sz="1200" b="0" i="0" u="none" strike="noStrike" cap="none">
              <a:solidFill>
                <a:schemeClr val="dk1"/>
              </a:solidFill>
              <a:latin typeface="Arial"/>
              <a:ea typeface="Arial"/>
              <a:cs typeface="Arial"/>
              <a:sym typeface="Arial"/>
            </a:endParaRPr>
          </a:p>
        </p:txBody>
      </p:sp>
      <p:sp>
        <p:nvSpPr>
          <p:cNvPr id="360" name="Google Shape;360;p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3695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2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1" i="0" u="none" strike="noStrike" cap="none">
              <a:solidFill>
                <a:schemeClr val="dk1"/>
              </a:solidFill>
              <a:latin typeface="Arial"/>
              <a:ea typeface="Arial"/>
              <a:cs typeface="Arial"/>
              <a:sym typeface="Arial"/>
            </a:endParaRPr>
          </a:p>
        </p:txBody>
      </p:sp>
      <p:sp>
        <p:nvSpPr>
          <p:cNvPr id="492" name="Google Shape;492;p2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22516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1" i="0" u="none" strike="noStrike" cap="none" dirty="0">
              <a:solidFill>
                <a:schemeClr val="dk1"/>
              </a:solidFill>
              <a:latin typeface="Arial"/>
              <a:ea typeface="Arial"/>
              <a:cs typeface="Arial"/>
              <a:sym typeface="Arial"/>
            </a:endParaRPr>
          </a:p>
        </p:txBody>
      </p:sp>
      <p:sp>
        <p:nvSpPr>
          <p:cNvPr id="499" name="Google Shape;499;p2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49430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2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Handout the Principles. Give participants time to skim it and think about which principles they will need to keep in mind. They could share this with an elbow partner [3 min]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Then take 2 minutes to highlight 2-3 principles that you think are particularly salient. E.g., Trust evidence, not intuition + Matching evidence to language in rubric; Isolate your judgment (no “double-dinging”); Resist seduction (“halo effect”). [2 min]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07" name="Google Shape;507;p2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69153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2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Handout the Principles. Give participants time to skim it and think about which principles they will need to keep in mind. They could share this with an elbow partner [3 min]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Then take 2 minutes to highlight 2-3 principles that you think are particularly salient. E.g., Trust evidence, not intuition + Matching evidence to language in rubric; Isolate your judgment (no “double-dinging”); Resist seduction (“halo effect”). [2 min]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15" name="Google Shape;515;p29: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1864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3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Direct participants to individually score Sample B2 (10 min max)</a:t>
            </a:r>
            <a:endParaRPr sz="1200" b="0" i="0" u="none" strike="noStrike" cap="none">
              <a:solidFill>
                <a:schemeClr val="dk1"/>
              </a:solidFill>
              <a:latin typeface="Arial"/>
              <a:ea typeface="Arial"/>
              <a:cs typeface="Arial"/>
              <a:sym typeface="Arial"/>
            </a:endParaRPr>
          </a:p>
        </p:txBody>
      </p:sp>
      <p:sp>
        <p:nvSpPr>
          <p:cNvPr id="523" name="Google Shape;523;p3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5015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Arial"/>
              <a:ea typeface="Arial"/>
              <a:cs typeface="Arial"/>
              <a:sym typeface="Arial"/>
            </a:endParaRPr>
          </a:p>
        </p:txBody>
      </p:sp>
      <p:sp>
        <p:nvSpPr>
          <p:cNvPr id="530" name="Google Shape;530;p3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02024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3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Invite participants to discuss and share their scores with their table, trying to come to consensus on the scores. Using the Charting Paper for the sample they scored, they should note areas of agreement and disagreement and focus on discussing areas of disagreement. (15 min) Consensus does not mean 100% agreement, but that raters are getting closer to each other in how they would score.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537" name="Google Shape;537;p3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69913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3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Arial"/>
                <a:ea typeface="Arial"/>
                <a:cs typeface="Arial"/>
                <a:sym typeface="Arial"/>
              </a:rPr>
              <a:t>Share master scores for each sample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Ask participants to compare their group’s scores with the master scores and to generate questions about the scores, evidence or rubrics. </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1" i="0" u="none" strike="noStrike" cap="none">
              <a:solidFill>
                <a:schemeClr val="dk1"/>
              </a:solidFill>
              <a:latin typeface="Arial"/>
              <a:ea typeface="Arial"/>
              <a:cs typeface="Arial"/>
              <a:sym typeface="Arial"/>
            </a:endParaRPr>
          </a:p>
        </p:txBody>
      </p:sp>
      <p:sp>
        <p:nvSpPr>
          <p:cNvPr id="544" name="Google Shape;544;p3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54284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3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552" name="Google Shape;552;p3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8429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3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558" name="Google Shape;558;p3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3916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367" name="Google Shape;367;p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05569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3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64" name="Google Shape;564;p3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34188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3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72" name="Google Shape;572;p39: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83169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4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4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Welcome everyone back from lunch.</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Introduce the module by indicate that we will be debriefing and reflecting on the experience of looking at student work, and that this is a critical part of the process of using common rubrics. In fact, the participants are likely to have already begun thinking about these questions while they were engaged in the process of discussing the work samples with their colleagues.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We will be considering what we can learn from student work along two lines:</a:t>
            </a:r>
            <a:endParaRPr sz="1200" b="0" i="0" u="none" strike="noStrike" cap="none">
              <a:solidFill>
                <a:schemeClr val="dk1"/>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200" b="0" i="0" u="none" strike="noStrike" cap="none">
                <a:solidFill>
                  <a:schemeClr val="dk1"/>
                </a:solidFill>
                <a:latin typeface="Arial"/>
                <a:ea typeface="Arial"/>
                <a:cs typeface="Arial"/>
                <a:sym typeface="Arial"/>
              </a:rPr>
              <a:t>Task Revision Lens – Important because we know that tasks can always use improvement, and that the student work gives us the most telling evidence about whether a task is really eliciting the intendent evidence.</a:t>
            </a:r>
            <a:endParaRPr sz="1200" b="0" i="0" u="none" strike="noStrike" cap="none">
              <a:solidFill>
                <a:schemeClr val="dk1"/>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200" b="0" i="0" u="none" strike="noStrike" cap="none">
                <a:solidFill>
                  <a:schemeClr val="dk1"/>
                </a:solidFill>
                <a:latin typeface="Arial"/>
                <a:ea typeface="Arial"/>
                <a:cs typeface="Arial"/>
                <a:sym typeface="Arial"/>
              </a:rPr>
              <a:t>Instructional Implications Lens – It’s also important to consider what the student work provides evidence of in terms of the preparation they had prior to completing the performance task. We can sometimes see patterns of misunderstanding or weaknesses/strengths in student work that allow us to make inferences about the instruction that preceded the performance task.</a:t>
            </a:r>
            <a:endParaRPr sz="1200" b="0" i="0" u="none" strike="noStrike" cap="none">
              <a:solidFill>
                <a:schemeClr val="dk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580" name="Google Shape;580;p4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5749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4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4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Walk participants through analytic questions for this lens.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First ask participants to individually consider these questions and make notes about how the student work suggests revisions to the task they looked at today. [5 min]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Share out with table [5 min]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Then whole group share out [5 min]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587" name="Google Shape;587;p4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83362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Arial"/>
                <a:ea typeface="Arial"/>
                <a:cs typeface="Arial"/>
                <a:sym typeface="Arial"/>
              </a:rPr>
              <a:t>First ask participants to individually consider these questions and make notes about how the student work raises questions about instruction, learning supports, and feedback. [5 min]</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Arial"/>
                <a:ea typeface="Arial"/>
                <a:cs typeface="Arial"/>
                <a:sym typeface="Arial"/>
              </a:rPr>
              <a:t>Share out with table [5 min]</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Arial"/>
                <a:ea typeface="Arial"/>
                <a:cs typeface="Arial"/>
                <a:sym typeface="Arial"/>
              </a:rPr>
              <a:t>Then whole group share out [5 min]</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Arial"/>
                <a:ea typeface="Arial"/>
                <a:cs typeface="Arial"/>
                <a:sym typeface="Arial"/>
              </a:rPr>
              <a:t>NOTE:  These questions will look a little different in a protocol where the focus is on work that comes from teachers.</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Arial"/>
                <a:ea typeface="Arial"/>
                <a:cs typeface="Arial"/>
                <a:sym typeface="Arial"/>
              </a:rPr>
              <a:t>I.e., “Based on the responses you reviewed from your students, what would be your instructional next steps?”</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04530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4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Invite questions about the use of common rubrics and/or how these tools and protocols can be used, kinds of resources needed, kinds of preparation needed to facilitate a session like this.</a:t>
            </a:r>
            <a:endParaRPr sz="1200" b="0" i="0" u="none" strike="noStrike" cap="none">
              <a:solidFill>
                <a:schemeClr val="dk1"/>
              </a:solidFill>
              <a:latin typeface="Arial"/>
              <a:ea typeface="Arial"/>
              <a:cs typeface="Arial"/>
              <a:sym typeface="Arial"/>
            </a:endParaRPr>
          </a:p>
        </p:txBody>
      </p:sp>
      <p:sp>
        <p:nvSpPr>
          <p:cNvPr id="601" name="Google Shape;601;p4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85590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4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4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607" name="Google Shape;607;p4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3732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Indicate that before we launch into using the rubrics, we want to recognize that the use of common rubrics in the state is and is not a new policy. It’s </a:t>
            </a:r>
            <a:r>
              <a:rPr lang="en-US" sz="1200" b="1" i="1" u="none" strike="noStrike" cap="none">
                <a:solidFill>
                  <a:schemeClr val="dk1"/>
                </a:solidFill>
                <a:latin typeface="Arial"/>
                <a:ea typeface="Arial"/>
                <a:cs typeface="Arial"/>
                <a:sym typeface="Arial"/>
              </a:rPr>
              <a:t>not</a:t>
            </a:r>
            <a:r>
              <a:rPr lang="en-US" sz="1200" b="0" i="0" u="none" strike="noStrike" cap="none">
                <a:solidFill>
                  <a:schemeClr val="dk1"/>
                </a:solidFill>
                <a:latin typeface="Arial"/>
                <a:ea typeface="Arial"/>
                <a:cs typeface="Arial"/>
                <a:sym typeface="Arial"/>
              </a:rPr>
              <a:t> new in that English language arts has always have a state writing rubric that is used on the state tests, and that has been adopted as part of assessment practice in ELA classes. However, it </a:t>
            </a:r>
            <a:r>
              <a:rPr lang="en-US" sz="1200" b="1" i="1" u="none" strike="noStrike" cap="none">
                <a:solidFill>
                  <a:schemeClr val="dk1"/>
                </a:solidFill>
                <a:latin typeface="Arial"/>
                <a:ea typeface="Arial"/>
                <a:cs typeface="Arial"/>
                <a:sym typeface="Arial"/>
              </a:rPr>
              <a:t>is</a:t>
            </a:r>
            <a:r>
              <a:rPr lang="en-US" sz="1200" b="0" i="0" u="none" strike="noStrike" cap="none">
                <a:solidFill>
                  <a:schemeClr val="dk1"/>
                </a:solidFill>
                <a:latin typeface="Arial"/>
                <a:ea typeface="Arial"/>
                <a:cs typeface="Arial"/>
                <a:sym typeface="Arial"/>
              </a:rPr>
              <a:t> new in that we have not had a common rubric in the assessment of either history or science competencies.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Also, we want to spend a bit of time reflecting on what might be the implications of adopting a set of common rubrics on assessment design and instruction at the local division level.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374" name="Google Shape;374;p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35829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Arial"/>
                <a:ea typeface="Arial"/>
                <a:cs typeface="Arial"/>
                <a:sym typeface="Arial"/>
              </a:rPr>
              <a:t>Instruct participants to take out their Rubric. Give them a few minutes (2 min) to read the rubric. Provide a brief overview of the rubric development process.</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01717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Arial"/>
                <a:ea typeface="Arial"/>
                <a:cs typeface="Arial"/>
                <a:sym typeface="Arial"/>
              </a:rPr>
              <a:t>Instruct participants to take out their Rubric. Give them a few minutes (2 min) to read the rubric. Provide a brief overview of the rubric development process.</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49896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Arial"/>
              <a:ea typeface="Arial"/>
              <a:cs typeface="Arial"/>
              <a:sym typeface="Arial"/>
            </a:endParaRPr>
          </a:p>
        </p:txBody>
      </p:sp>
      <p:sp>
        <p:nvSpPr>
          <p:cNvPr id="396" name="Google Shape;396;p1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4033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Arial"/>
              <a:ea typeface="Arial"/>
              <a:cs typeface="Arial"/>
              <a:sym typeface="Arial"/>
            </a:endParaRPr>
          </a:p>
        </p:txBody>
      </p:sp>
      <p:sp>
        <p:nvSpPr>
          <p:cNvPr id="402" name="Google Shape;402;p1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0159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408" name="Google Shape;408;p1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2400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4"/>
        <p:cNvGrpSpPr/>
        <p:nvPr/>
      </p:nvGrpSpPr>
      <p:grpSpPr>
        <a:xfrm>
          <a:off x="0" y="0"/>
          <a:ext cx="0" cy="0"/>
          <a:chOff x="0" y="0"/>
          <a:chExt cx="0" cy="0"/>
        </a:xfrm>
      </p:grpSpPr>
      <p:sp>
        <p:nvSpPr>
          <p:cNvPr id="65" name="Google Shape;65;p12"/>
          <p:cNvSpPr/>
          <p:nvPr/>
        </p:nvSpPr>
        <p:spPr>
          <a:xfrm>
            <a:off x="838200" y="1239017"/>
            <a:ext cx="1371600" cy="1371600"/>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12"/>
          <p:cNvSpPr/>
          <p:nvPr/>
        </p:nvSpPr>
        <p:spPr>
          <a:xfrm>
            <a:off x="2794000" y="1239017"/>
            <a:ext cx="1371600" cy="13716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12"/>
          <p:cNvSpPr/>
          <p:nvPr/>
        </p:nvSpPr>
        <p:spPr>
          <a:xfrm>
            <a:off x="4749800" y="1239017"/>
            <a:ext cx="1371600" cy="1371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12"/>
          <p:cNvSpPr/>
          <p:nvPr/>
        </p:nvSpPr>
        <p:spPr>
          <a:xfrm>
            <a:off x="6705600" y="1239017"/>
            <a:ext cx="1371600" cy="13716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12"/>
          <p:cNvSpPr>
            <a:spLocks noGrp="1"/>
          </p:cNvSpPr>
          <p:nvPr>
            <p:ph type="pic" idx="2"/>
          </p:nvPr>
        </p:nvSpPr>
        <p:spPr>
          <a:xfrm>
            <a:off x="833843"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0" name="Google Shape;70;p12"/>
          <p:cNvSpPr>
            <a:spLocks noGrp="1"/>
          </p:cNvSpPr>
          <p:nvPr>
            <p:ph type="pic" idx="3"/>
          </p:nvPr>
        </p:nvSpPr>
        <p:spPr>
          <a:xfrm>
            <a:off x="2788976"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1" name="Google Shape;71;p12"/>
          <p:cNvSpPr>
            <a:spLocks noGrp="1"/>
          </p:cNvSpPr>
          <p:nvPr>
            <p:ph type="pic" idx="4"/>
          </p:nvPr>
        </p:nvSpPr>
        <p:spPr>
          <a:xfrm>
            <a:off x="4749800"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2" name="Google Shape;72;p12"/>
          <p:cNvSpPr>
            <a:spLocks noGrp="1"/>
          </p:cNvSpPr>
          <p:nvPr>
            <p:ph type="pic" idx="5"/>
          </p:nvPr>
        </p:nvSpPr>
        <p:spPr>
          <a:xfrm>
            <a:off x="6705600"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3" name="Google Shape;73;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74" name="Google Shape;74;p12"/>
          <p:cNvCxnSpPr/>
          <p:nvPr/>
        </p:nvCxnSpPr>
        <p:spPr>
          <a:xfrm>
            <a:off x="1524000" y="2591765"/>
            <a:ext cx="1137" cy="342133"/>
          </a:xfrm>
          <a:prstGeom prst="straightConnector1">
            <a:avLst/>
          </a:prstGeom>
          <a:noFill/>
          <a:ln w="9525" cap="flat" cmpd="sng">
            <a:solidFill>
              <a:srgbClr val="262626"/>
            </a:solidFill>
            <a:prstDash val="dot"/>
            <a:round/>
            <a:headEnd type="none" w="sm" len="sm"/>
            <a:tailEnd type="none" w="sm" len="sm"/>
          </a:ln>
        </p:spPr>
      </p:cxnSp>
      <p:cxnSp>
        <p:nvCxnSpPr>
          <p:cNvPr id="75" name="Google Shape;75;p12"/>
          <p:cNvCxnSpPr/>
          <p:nvPr/>
        </p:nvCxnSpPr>
        <p:spPr>
          <a:xfrm>
            <a:off x="3479800" y="2591765"/>
            <a:ext cx="0" cy="342134"/>
          </a:xfrm>
          <a:prstGeom prst="straightConnector1">
            <a:avLst/>
          </a:prstGeom>
          <a:noFill/>
          <a:ln w="9525" cap="flat" cmpd="sng">
            <a:solidFill>
              <a:srgbClr val="262626"/>
            </a:solidFill>
            <a:prstDash val="dot"/>
            <a:round/>
            <a:headEnd type="none" w="sm" len="sm"/>
            <a:tailEnd type="none" w="sm" len="sm"/>
          </a:ln>
        </p:spPr>
      </p:cxnSp>
      <p:cxnSp>
        <p:nvCxnSpPr>
          <p:cNvPr id="76" name="Google Shape;76;p12"/>
          <p:cNvCxnSpPr/>
          <p:nvPr/>
        </p:nvCxnSpPr>
        <p:spPr>
          <a:xfrm>
            <a:off x="5436736" y="2591765"/>
            <a:ext cx="0" cy="342134"/>
          </a:xfrm>
          <a:prstGeom prst="straightConnector1">
            <a:avLst/>
          </a:prstGeom>
          <a:noFill/>
          <a:ln w="9525" cap="flat" cmpd="sng">
            <a:solidFill>
              <a:srgbClr val="262626"/>
            </a:solidFill>
            <a:prstDash val="dot"/>
            <a:round/>
            <a:headEnd type="none" w="sm" len="sm"/>
            <a:tailEnd type="none" w="sm" len="sm"/>
          </a:ln>
        </p:spPr>
      </p:cxnSp>
      <p:cxnSp>
        <p:nvCxnSpPr>
          <p:cNvPr id="77" name="Google Shape;77;p12"/>
          <p:cNvCxnSpPr/>
          <p:nvPr/>
        </p:nvCxnSpPr>
        <p:spPr>
          <a:xfrm>
            <a:off x="7391399" y="2591765"/>
            <a:ext cx="0" cy="342134"/>
          </a:xfrm>
          <a:prstGeom prst="straightConnector1">
            <a:avLst/>
          </a:prstGeom>
          <a:noFill/>
          <a:ln w="9525" cap="flat" cmpd="sng">
            <a:solidFill>
              <a:srgbClr val="262626"/>
            </a:solidFill>
            <a:prstDash val="dot"/>
            <a:round/>
            <a:headEnd type="none" w="sm" len="sm"/>
            <a:tailEnd type="none" w="sm" len="sm"/>
          </a:ln>
        </p:spPr>
      </p:cxnSp>
      <p:sp>
        <p:nvSpPr>
          <p:cNvPr id="78" name="Google Shape;78;p12"/>
          <p:cNvSpPr txBox="1">
            <a:spLocks noGrp="1"/>
          </p:cNvSpPr>
          <p:nvPr>
            <p:ph type="body" idx="1"/>
          </p:nvPr>
        </p:nvSpPr>
        <p:spPr>
          <a:xfrm>
            <a:off x="570255"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9" name="Google Shape;79;p12"/>
          <p:cNvSpPr txBox="1">
            <a:spLocks noGrp="1"/>
          </p:cNvSpPr>
          <p:nvPr>
            <p:ph type="body" idx="6"/>
          </p:nvPr>
        </p:nvSpPr>
        <p:spPr>
          <a:xfrm>
            <a:off x="2524918"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0" name="Google Shape;80;p12"/>
          <p:cNvSpPr txBox="1">
            <a:spLocks noGrp="1"/>
          </p:cNvSpPr>
          <p:nvPr>
            <p:ph type="body" idx="7"/>
          </p:nvPr>
        </p:nvSpPr>
        <p:spPr>
          <a:xfrm>
            <a:off x="4481855"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1" name="Google Shape;81;p12"/>
          <p:cNvSpPr txBox="1">
            <a:spLocks noGrp="1"/>
          </p:cNvSpPr>
          <p:nvPr>
            <p:ph type="body" idx="8"/>
          </p:nvPr>
        </p:nvSpPr>
        <p:spPr>
          <a:xfrm>
            <a:off x="6436518"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750"/>
                                        <p:tgtEl>
                                          <p:spTgt spid="74"/>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75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750"/>
                                        <p:tgtEl>
                                          <p:spTgt spid="75"/>
                                        </p:tgtEl>
                                      </p:cBhvr>
                                    </p:animEffect>
                                  </p:childTnLst>
                                </p:cTn>
                              </p:par>
                              <p:par>
                                <p:cTn id="16" presetID="10" presetClass="entr" presetSubtype="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75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750"/>
                                        <p:tgtEl>
                                          <p:spTgt spid="67"/>
                                        </p:tgtEl>
                                      </p:cBhvr>
                                    </p:animEffect>
                                  </p:childTnLst>
                                </p:cTn>
                              </p:par>
                              <p:par>
                                <p:cTn id="24" presetID="10" presetClass="entr" presetSubtype="0"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75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750"/>
                                        <p:tgtEl>
                                          <p:spTgt spid="68"/>
                                        </p:tgtEl>
                                      </p:cBhvr>
                                    </p:animEffect>
                                  </p:childTnLst>
                                </p:cTn>
                              </p:par>
                              <p:par>
                                <p:cTn id="32" presetID="10" presetClass="entr" presetSubtype="0"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 &amp; sidebar2">
  <p:cSld name="pic &amp; sidebar2">
    <p:spTree>
      <p:nvGrpSpPr>
        <p:cNvPr id="1" name="Shape 82"/>
        <p:cNvGrpSpPr/>
        <p:nvPr/>
      </p:nvGrpSpPr>
      <p:grpSpPr>
        <a:xfrm>
          <a:off x="0" y="0"/>
          <a:ext cx="0" cy="0"/>
          <a:chOff x="0" y="0"/>
          <a:chExt cx="0" cy="0"/>
        </a:xfrm>
      </p:grpSpPr>
      <p:sp>
        <p:nvSpPr>
          <p:cNvPr id="83" name="Google Shape;83;p13"/>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4" name="Google Shape;84;p13"/>
          <p:cNvSpPr txBox="1">
            <a:spLocks noGrp="1"/>
          </p:cNvSpPr>
          <p:nvPr>
            <p:ph type="title"/>
          </p:nvPr>
        </p:nvSpPr>
        <p:spPr>
          <a:xfrm>
            <a:off x="5486400" y="205978"/>
            <a:ext cx="3200400" cy="2137172"/>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13"/>
          <p:cNvSpPr txBox="1">
            <a:spLocks noGrp="1"/>
          </p:cNvSpPr>
          <p:nvPr>
            <p:ph type="body" idx="1"/>
          </p:nvPr>
        </p:nvSpPr>
        <p:spPr>
          <a:xfrm>
            <a:off x="5486400" y="2419350"/>
            <a:ext cx="3200400" cy="2438400"/>
          </a:xfrm>
          <a:prstGeom prst="rect">
            <a:avLst/>
          </a:prstGeom>
          <a:solidFill>
            <a:schemeClr val="lt1"/>
          </a:solidFill>
          <a:ln>
            <a:noFill/>
          </a:ln>
        </p:spPr>
        <p:txBody>
          <a:bodyPr spcFirstLastPara="1" wrap="square" lIns="91425" tIns="4572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6" name="Google Shape;86;p13"/>
          <p:cNvSpPr/>
          <p:nvPr/>
        </p:nvSpPr>
        <p:spPr>
          <a:xfrm>
            <a:off x="5486400" y="2419350"/>
            <a:ext cx="3200400" cy="304800"/>
          </a:xfrm>
          <a:prstGeom prst="rect">
            <a:avLst/>
          </a:prstGeom>
          <a:solidFill>
            <a:srgbClr val="CA3202"/>
          </a:solidFill>
          <a:ln w="25400" cap="flat" cmpd="sng">
            <a:solidFill>
              <a:srgbClr val="CA320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464127" y="1457430"/>
            <a:ext cx="2431473" cy="317172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dk1"/>
              </a:buClr>
              <a:buSzPts val="4000"/>
              <a:buFont typeface="Georgia"/>
              <a:buNone/>
              <a:defRPr sz="40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14"/>
          <p:cNvSpPr/>
          <p:nvPr/>
        </p:nvSpPr>
        <p:spPr>
          <a:xfrm>
            <a:off x="0" y="0"/>
            <a:ext cx="381000" cy="1504950"/>
          </a:xfrm>
          <a:prstGeom prst="rect">
            <a:avLst/>
          </a:prstGeom>
          <a:solidFill>
            <a:srgbClr val="CA32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14"/>
          <p:cNvSpPr/>
          <p:nvPr/>
        </p:nvSpPr>
        <p:spPr>
          <a:xfrm>
            <a:off x="0" y="1504950"/>
            <a:ext cx="381000" cy="36385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14"/>
          <p:cNvSpPr/>
          <p:nvPr/>
        </p:nvSpPr>
        <p:spPr>
          <a:xfrm rot="5400000">
            <a:off x="4388427" y="387927"/>
            <a:ext cx="381000" cy="913014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 name="Google Shape;92;p14"/>
          <p:cNvSpPr txBox="1">
            <a:spLocks noGrp="1"/>
          </p:cNvSpPr>
          <p:nvPr>
            <p:ph type="body" idx="1"/>
          </p:nvPr>
        </p:nvSpPr>
        <p:spPr>
          <a:xfrm>
            <a:off x="31242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3" name="Google Shape;93;p14"/>
          <p:cNvSpPr txBox="1">
            <a:spLocks noGrp="1"/>
          </p:cNvSpPr>
          <p:nvPr>
            <p:ph type="body" idx="2"/>
          </p:nvPr>
        </p:nvSpPr>
        <p:spPr>
          <a:xfrm>
            <a:off x="50673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4" name="Google Shape;94;p14"/>
          <p:cNvSpPr txBox="1">
            <a:spLocks noGrp="1"/>
          </p:cNvSpPr>
          <p:nvPr>
            <p:ph type="body" idx="3"/>
          </p:nvPr>
        </p:nvSpPr>
        <p:spPr>
          <a:xfrm>
            <a:off x="70104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5" name="Google Shape;95;p14"/>
          <p:cNvSpPr txBox="1">
            <a:spLocks noGrp="1"/>
          </p:cNvSpPr>
          <p:nvPr>
            <p:ph type="body" idx="4"/>
          </p:nvPr>
        </p:nvSpPr>
        <p:spPr>
          <a:xfrm>
            <a:off x="70104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6" name="Google Shape;96;p14"/>
          <p:cNvSpPr txBox="1">
            <a:spLocks noGrp="1"/>
          </p:cNvSpPr>
          <p:nvPr>
            <p:ph type="body" idx="5"/>
          </p:nvPr>
        </p:nvSpPr>
        <p:spPr>
          <a:xfrm>
            <a:off x="50292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7" name="Google Shape;97;p14"/>
          <p:cNvSpPr txBox="1">
            <a:spLocks noGrp="1"/>
          </p:cNvSpPr>
          <p:nvPr>
            <p:ph type="body" idx="6"/>
          </p:nvPr>
        </p:nvSpPr>
        <p:spPr>
          <a:xfrm>
            <a:off x="31242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98" name="Google Shape;98;p14"/>
          <p:cNvCxnSpPr/>
          <p:nvPr/>
        </p:nvCxnSpPr>
        <p:spPr>
          <a:xfrm rot="5400000">
            <a:off x="2739390" y="2404110"/>
            <a:ext cx="4389120" cy="0"/>
          </a:xfrm>
          <a:prstGeom prst="straightConnector1">
            <a:avLst/>
          </a:prstGeom>
          <a:noFill/>
          <a:ln w="9525" cap="flat" cmpd="sng">
            <a:solidFill>
              <a:schemeClr val="dk1"/>
            </a:solidFill>
            <a:prstDash val="dot"/>
            <a:round/>
            <a:headEnd type="none" w="sm" len="sm"/>
            <a:tailEnd type="none" w="sm" len="sm"/>
          </a:ln>
        </p:spPr>
      </p:cxnSp>
      <p:cxnSp>
        <p:nvCxnSpPr>
          <p:cNvPr id="99" name="Google Shape;99;p14"/>
          <p:cNvCxnSpPr/>
          <p:nvPr/>
        </p:nvCxnSpPr>
        <p:spPr>
          <a:xfrm rot="5400000">
            <a:off x="4682490" y="2404110"/>
            <a:ext cx="4389120" cy="0"/>
          </a:xfrm>
          <a:prstGeom prst="straightConnector1">
            <a:avLst/>
          </a:prstGeom>
          <a:noFill/>
          <a:ln w="9525" cap="flat" cmpd="sng">
            <a:solidFill>
              <a:schemeClr val="dk1"/>
            </a:solidFill>
            <a:prstDash val="dot"/>
            <a:round/>
            <a:headEnd type="none" w="sm" len="sm"/>
            <a:tailEnd type="none" w="sm" len="sm"/>
          </a:ln>
        </p:spPr>
      </p:cxnSp>
      <p:sp>
        <p:nvSpPr>
          <p:cNvPr id="100" name="Google Shape;100;p14"/>
          <p:cNvSpPr>
            <a:spLocks noGrp="1"/>
          </p:cNvSpPr>
          <p:nvPr>
            <p:ph type="pic" idx="7"/>
          </p:nvPr>
        </p:nvSpPr>
        <p:spPr>
          <a:xfrm>
            <a:off x="990600" y="190500"/>
            <a:ext cx="1295400" cy="11239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101"/>
        <p:cNvGrpSpPr/>
        <p:nvPr/>
      </p:nvGrpSpPr>
      <p:grpSpPr>
        <a:xfrm>
          <a:off x="0" y="0"/>
          <a:ext cx="0" cy="0"/>
          <a:chOff x="0" y="0"/>
          <a:chExt cx="0" cy="0"/>
        </a:xfrm>
      </p:grpSpPr>
      <p:sp>
        <p:nvSpPr>
          <p:cNvPr id="102" name="Google Shape;102;p15"/>
          <p:cNvSpPr>
            <a:spLocks noGrp="1"/>
          </p:cNvSpPr>
          <p:nvPr>
            <p:ph type="body" idx="1"/>
          </p:nvPr>
        </p:nvSpPr>
        <p:spPr>
          <a:xfrm>
            <a:off x="825640" y="3638550"/>
            <a:ext cx="1828800" cy="1828800"/>
          </a:xfrm>
          <a:prstGeom prst="ellipse">
            <a:avLst/>
          </a:prstGeom>
          <a:solidFill>
            <a:schemeClr val="accent3">
              <a:alpha val="74509"/>
            </a:scheme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3" name="Google Shape;103;p15"/>
          <p:cNvSpPr>
            <a:spLocks noGrp="1"/>
          </p:cNvSpPr>
          <p:nvPr>
            <p:ph type="body" idx="2"/>
          </p:nvPr>
        </p:nvSpPr>
        <p:spPr>
          <a:xfrm>
            <a:off x="2438400" y="4171950"/>
            <a:ext cx="1371600" cy="1371600"/>
          </a:xfrm>
          <a:prstGeom prst="ellipse">
            <a:avLst/>
          </a:prstGeom>
          <a:solidFill>
            <a:srgbClr val="FFC000">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4" name="Google Shape;104;p15"/>
          <p:cNvSpPr>
            <a:spLocks noGrp="1"/>
          </p:cNvSpPr>
          <p:nvPr>
            <p:ph type="body" idx="3"/>
          </p:nvPr>
        </p:nvSpPr>
        <p:spPr>
          <a:xfrm>
            <a:off x="3581400" y="3181350"/>
            <a:ext cx="2103120" cy="2103120"/>
          </a:xfrm>
          <a:prstGeom prst="ellipse">
            <a:avLst/>
          </a:prstGeom>
          <a:solidFill>
            <a:srgbClr val="0070C0">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5" name="Google Shape;105;p15"/>
          <p:cNvSpPr>
            <a:spLocks noGrp="1"/>
          </p:cNvSpPr>
          <p:nvPr>
            <p:ph type="body" idx="4"/>
          </p:nvPr>
        </p:nvSpPr>
        <p:spPr>
          <a:xfrm>
            <a:off x="5410200" y="3771900"/>
            <a:ext cx="1371600" cy="1371600"/>
          </a:xfrm>
          <a:prstGeom prst="ellipse">
            <a:avLst/>
          </a:prstGeom>
          <a:solidFill>
            <a:srgbClr val="3F3F3F">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6" name="Google Shape;106;p15"/>
          <p:cNvSpPr>
            <a:spLocks noGrp="1"/>
          </p:cNvSpPr>
          <p:nvPr>
            <p:ph type="body" idx="5"/>
          </p:nvPr>
        </p:nvSpPr>
        <p:spPr>
          <a:xfrm>
            <a:off x="6705600" y="3790950"/>
            <a:ext cx="1737360" cy="1737360"/>
          </a:xfrm>
          <a:prstGeom prst="ellipse">
            <a:avLst/>
          </a:prstGeom>
          <a:solidFill>
            <a:schemeClr val="accent5">
              <a:alpha val="74509"/>
            </a:scheme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7" name="Google Shape;107;p15"/>
          <p:cNvSpPr>
            <a:spLocks noGrp="1"/>
          </p:cNvSpPr>
          <p:nvPr>
            <p:ph type="pic" idx="6"/>
          </p:nvPr>
        </p:nvSpPr>
        <p:spPr>
          <a:xfrm>
            <a:off x="0" y="0"/>
            <a:ext cx="9144000" cy="3943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8" name="Google Shape;108;p15"/>
          <p:cNvSpPr txBox="1">
            <a:spLocks noGrp="1"/>
          </p:cNvSpPr>
          <p:nvPr>
            <p:ph type="body" idx="7"/>
          </p:nvPr>
        </p:nvSpPr>
        <p:spPr>
          <a:xfrm>
            <a:off x="3810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9" name="Google Shape;109;p15"/>
          <p:cNvSpPr txBox="1">
            <a:spLocks noGrp="1"/>
          </p:cNvSpPr>
          <p:nvPr>
            <p:ph type="body" idx="8"/>
          </p:nvPr>
        </p:nvSpPr>
        <p:spPr>
          <a:xfrm>
            <a:off x="16256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0" name="Google Shape;110;p15"/>
          <p:cNvSpPr txBox="1">
            <a:spLocks noGrp="1"/>
          </p:cNvSpPr>
          <p:nvPr>
            <p:ph type="body" idx="9"/>
          </p:nvPr>
        </p:nvSpPr>
        <p:spPr>
          <a:xfrm>
            <a:off x="2875504"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1" name="Google Shape;111;p15"/>
          <p:cNvSpPr txBox="1">
            <a:spLocks noGrp="1"/>
          </p:cNvSpPr>
          <p:nvPr>
            <p:ph type="body" idx="13"/>
          </p:nvPr>
        </p:nvSpPr>
        <p:spPr>
          <a:xfrm>
            <a:off x="41910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12" name="Google Shape;112;p15"/>
          <p:cNvCxnSpPr/>
          <p:nvPr/>
        </p:nvCxnSpPr>
        <p:spPr>
          <a:xfrm>
            <a:off x="381000"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13" name="Google Shape;113;p15"/>
          <p:cNvCxnSpPr/>
          <p:nvPr/>
        </p:nvCxnSpPr>
        <p:spPr>
          <a:xfrm>
            <a:off x="1600200"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14" name="Google Shape;114;p15"/>
          <p:cNvCxnSpPr/>
          <p:nvPr/>
        </p:nvCxnSpPr>
        <p:spPr>
          <a:xfrm>
            <a:off x="2900904"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15" name="Google Shape;115;p15"/>
          <p:cNvCxnSpPr/>
          <p:nvPr/>
        </p:nvCxnSpPr>
        <p:spPr>
          <a:xfrm>
            <a:off x="4191000" y="2038350"/>
            <a:ext cx="1054240" cy="0"/>
          </a:xfrm>
          <a:prstGeom prst="straightConnector1">
            <a:avLst/>
          </a:prstGeom>
          <a:noFill/>
          <a:ln w="19050" cap="flat" cmpd="sng">
            <a:solidFill>
              <a:srgbClr val="FFC000"/>
            </a:solidFill>
            <a:prstDash val="solid"/>
            <a:round/>
            <a:headEnd type="none" w="sm" len="sm"/>
            <a:tailEnd type="none" w="sm" len="sm"/>
          </a:ln>
        </p:spPr>
      </p:cxnSp>
      <p:sp>
        <p:nvSpPr>
          <p:cNvPr id="116" name="Google Shape;116;p15"/>
          <p:cNvSpPr txBox="1">
            <a:spLocks noGrp="1"/>
          </p:cNvSpPr>
          <p:nvPr>
            <p:ph type="body" idx="14"/>
          </p:nvPr>
        </p:nvSpPr>
        <p:spPr>
          <a:xfrm>
            <a:off x="381000"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7" name="Google Shape;117;p15"/>
          <p:cNvSpPr txBox="1">
            <a:spLocks noGrp="1"/>
          </p:cNvSpPr>
          <p:nvPr>
            <p:ph type="body" idx="15"/>
          </p:nvPr>
        </p:nvSpPr>
        <p:spPr>
          <a:xfrm>
            <a:off x="1632857"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8" name="Google Shape;118;p15"/>
          <p:cNvSpPr txBox="1">
            <a:spLocks noGrp="1"/>
          </p:cNvSpPr>
          <p:nvPr>
            <p:ph type="body" idx="16"/>
          </p:nvPr>
        </p:nvSpPr>
        <p:spPr>
          <a:xfrm>
            <a:off x="2913464"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9" name="Google Shape;119;p15"/>
          <p:cNvSpPr txBox="1">
            <a:spLocks noGrp="1"/>
          </p:cNvSpPr>
          <p:nvPr>
            <p:ph type="body" idx="17"/>
          </p:nvPr>
        </p:nvSpPr>
        <p:spPr>
          <a:xfrm>
            <a:off x="4203560"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 with sidebar">
  <p:cSld name="Pic with sidebar">
    <p:spTree>
      <p:nvGrpSpPr>
        <p:cNvPr id="1" name="Shape 120"/>
        <p:cNvGrpSpPr/>
        <p:nvPr/>
      </p:nvGrpSpPr>
      <p:grpSpPr>
        <a:xfrm>
          <a:off x="0" y="0"/>
          <a:ext cx="0" cy="0"/>
          <a:chOff x="0" y="0"/>
          <a:chExt cx="0" cy="0"/>
        </a:xfrm>
      </p:grpSpPr>
      <p:sp>
        <p:nvSpPr>
          <p:cNvPr id="121" name="Google Shape;121;p16"/>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2" name="Google Shape;122;p16"/>
          <p:cNvSpPr txBox="1">
            <a:spLocks noGrp="1"/>
          </p:cNvSpPr>
          <p:nvPr>
            <p:ph type="title"/>
          </p:nvPr>
        </p:nvSpPr>
        <p:spPr>
          <a:xfrm>
            <a:off x="5715000" y="0"/>
            <a:ext cx="2971800" cy="5143500"/>
          </a:xfrm>
          <a:prstGeom prst="rect">
            <a:avLst/>
          </a:prstGeom>
          <a:solidFill>
            <a:srgbClr val="000000">
              <a:alpha val="64313"/>
            </a:srgbClr>
          </a:solidFill>
          <a:ln>
            <a:noFill/>
          </a:ln>
        </p:spPr>
        <p:txBody>
          <a:bodyPr spcFirstLastPara="1" wrap="square" lIns="182875" tIns="45700" rIns="182875" bIns="45700" anchor="ctr" anchorCtr="0"/>
          <a:lstStyle>
            <a:lvl1pPr marR="0" lvl="0" algn="ctr"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 pts">
  <p:cSld name="4 pts">
    <p:spTree>
      <p:nvGrpSpPr>
        <p:cNvPr id="1" name="Shape 123"/>
        <p:cNvGrpSpPr/>
        <p:nvPr/>
      </p:nvGrpSpPr>
      <p:grpSpPr>
        <a:xfrm>
          <a:off x="0" y="0"/>
          <a:ext cx="0" cy="0"/>
          <a:chOff x="0" y="0"/>
          <a:chExt cx="0" cy="0"/>
        </a:xfrm>
      </p:grpSpPr>
      <p:sp>
        <p:nvSpPr>
          <p:cNvPr id="124" name="Google Shape;124;p17"/>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5" name="Google Shape;125;p17"/>
          <p:cNvSpPr>
            <a:spLocks noGrp="1"/>
          </p:cNvSpPr>
          <p:nvPr>
            <p:ph type="pic" idx="2"/>
          </p:nvPr>
        </p:nvSpPr>
        <p:spPr>
          <a:xfrm>
            <a:off x="0" y="0"/>
            <a:ext cx="9144000" cy="1657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6" name="Google Shape;126;p17"/>
          <p:cNvSpPr txBox="1">
            <a:spLocks noGrp="1"/>
          </p:cNvSpPr>
          <p:nvPr>
            <p:ph type="body" idx="1"/>
          </p:nvPr>
        </p:nvSpPr>
        <p:spPr>
          <a:xfrm>
            <a:off x="5334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7" name="Google Shape;127;p17"/>
          <p:cNvSpPr txBox="1">
            <a:spLocks noGrp="1"/>
          </p:cNvSpPr>
          <p:nvPr>
            <p:ph type="body" idx="3"/>
          </p:nvPr>
        </p:nvSpPr>
        <p:spPr>
          <a:xfrm>
            <a:off x="26162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8" name="Google Shape;128;p17"/>
          <p:cNvSpPr txBox="1">
            <a:spLocks noGrp="1"/>
          </p:cNvSpPr>
          <p:nvPr>
            <p:ph type="body" idx="4"/>
          </p:nvPr>
        </p:nvSpPr>
        <p:spPr>
          <a:xfrm>
            <a:off x="46990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9" name="Google Shape;129;p17"/>
          <p:cNvSpPr txBox="1">
            <a:spLocks noGrp="1"/>
          </p:cNvSpPr>
          <p:nvPr>
            <p:ph type="body" idx="5"/>
          </p:nvPr>
        </p:nvSpPr>
        <p:spPr>
          <a:xfrm>
            <a:off x="67818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30" name="Google Shape;130;p17"/>
          <p:cNvCxnSpPr/>
          <p:nvPr/>
        </p:nvCxnSpPr>
        <p:spPr>
          <a:xfrm>
            <a:off x="533400" y="2876550"/>
            <a:ext cx="1828800" cy="0"/>
          </a:xfrm>
          <a:prstGeom prst="straightConnector1">
            <a:avLst/>
          </a:prstGeom>
          <a:noFill/>
          <a:ln w="19050" cap="flat" cmpd="sng">
            <a:solidFill>
              <a:srgbClr val="FFC000"/>
            </a:solidFill>
            <a:prstDash val="solid"/>
            <a:round/>
            <a:headEnd type="none" w="sm" len="sm"/>
            <a:tailEnd type="none" w="sm" len="sm"/>
          </a:ln>
        </p:spPr>
      </p:cxnSp>
      <p:cxnSp>
        <p:nvCxnSpPr>
          <p:cNvPr id="131" name="Google Shape;131;p17"/>
          <p:cNvCxnSpPr/>
          <p:nvPr/>
        </p:nvCxnSpPr>
        <p:spPr>
          <a:xfrm>
            <a:off x="2590800" y="2876550"/>
            <a:ext cx="1828800" cy="0"/>
          </a:xfrm>
          <a:prstGeom prst="straightConnector1">
            <a:avLst/>
          </a:prstGeom>
          <a:noFill/>
          <a:ln w="19050" cap="flat" cmpd="sng">
            <a:solidFill>
              <a:srgbClr val="FFC000"/>
            </a:solidFill>
            <a:prstDash val="solid"/>
            <a:round/>
            <a:headEnd type="none" w="sm" len="sm"/>
            <a:tailEnd type="none" w="sm" len="sm"/>
          </a:ln>
        </p:spPr>
      </p:cxnSp>
      <p:cxnSp>
        <p:nvCxnSpPr>
          <p:cNvPr id="132" name="Google Shape;132;p17"/>
          <p:cNvCxnSpPr/>
          <p:nvPr/>
        </p:nvCxnSpPr>
        <p:spPr>
          <a:xfrm>
            <a:off x="4724400" y="2876550"/>
            <a:ext cx="1828800" cy="0"/>
          </a:xfrm>
          <a:prstGeom prst="straightConnector1">
            <a:avLst/>
          </a:prstGeom>
          <a:noFill/>
          <a:ln w="19050" cap="flat" cmpd="sng">
            <a:solidFill>
              <a:srgbClr val="FFC000"/>
            </a:solidFill>
            <a:prstDash val="solid"/>
            <a:round/>
            <a:headEnd type="none" w="sm" len="sm"/>
            <a:tailEnd type="none" w="sm" len="sm"/>
          </a:ln>
        </p:spPr>
      </p:cxnSp>
      <p:cxnSp>
        <p:nvCxnSpPr>
          <p:cNvPr id="133" name="Google Shape;133;p17"/>
          <p:cNvCxnSpPr/>
          <p:nvPr/>
        </p:nvCxnSpPr>
        <p:spPr>
          <a:xfrm>
            <a:off x="6781800" y="2876550"/>
            <a:ext cx="1828800" cy="0"/>
          </a:xfrm>
          <a:prstGeom prst="straightConnector1">
            <a:avLst/>
          </a:prstGeom>
          <a:noFill/>
          <a:ln w="19050" cap="flat" cmpd="sng">
            <a:solidFill>
              <a:srgbClr val="FFC000"/>
            </a:solidFill>
            <a:prstDash val="solid"/>
            <a:round/>
            <a:headEnd type="none" w="sm" len="sm"/>
            <a:tailEnd type="none" w="sm" len="sm"/>
          </a:ln>
        </p:spPr>
      </p:cxnSp>
      <p:sp>
        <p:nvSpPr>
          <p:cNvPr id="134" name="Google Shape;134;p17"/>
          <p:cNvSpPr txBox="1">
            <a:spLocks noGrp="1"/>
          </p:cNvSpPr>
          <p:nvPr>
            <p:ph type="body" idx="6"/>
          </p:nvPr>
        </p:nvSpPr>
        <p:spPr>
          <a:xfrm>
            <a:off x="533400"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5" name="Google Shape;135;p17"/>
          <p:cNvSpPr txBox="1">
            <a:spLocks noGrp="1"/>
          </p:cNvSpPr>
          <p:nvPr>
            <p:ph type="body" idx="7"/>
          </p:nvPr>
        </p:nvSpPr>
        <p:spPr>
          <a:xfrm>
            <a:off x="2623457"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6" name="Google Shape;136;p17"/>
          <p:cNvSpPr txBox="1">
            <a:spLocks noGrp="1"/>
          </p:cNvSpPr>
          <p:nvPr>
            <p:ph type="body" idx="8"/>
          </p:nvPr>
        </p:nvSpPr>
        <p:spPr>
          <a:xfrm>
            <a:off x="4736960"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7" name="Google Shape;137;p17"/>
          <p:cNvSpPr txBox="1">
            <a:spLocks noGrp="1"/>
          </p:cNvSpPr>
          <p:nvPr>
            <p:ph type="body" idx="9"/>
          </p:nvPr>
        </p:nvSpPr>
        <p:spPr>
          <a:xfrm>
            <a:off x="6794360"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138"/>
        <p:cNvGrpSpPr/>
        <p:nvPr/>
      </p:nvGrpSpPr>
      <p:grpSpPr>
        <a:xfrm>
          <a:off x="0" y="0"/>
          <a:ext cx="0" cy="0"/>
          <a:chOff x="0" y="0"/>
          <a:chExt cx="0" cy="0"/>
        </a:xfrm>
      </p:grpSpPr>
      <p:sp>
        <p:nvSpPr>
          <p:cNvPr id="139" name="Google Shape;139;p18"/>
          <p:cNvSpPr/>
          <p:nvPr/>
        </p:nvSpPr>
        <p:spPr>
          <a:xfrm>
            <a:off x="0" y="438150"/>
            <a:ext cx="4572000" cy="23622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0" name="Google Shape;140;p18"/>
          <p:cNvSpPr/>
          <p:nvPr/>
        </p:nvSpPr>
        <p:spPr>
          <a:xfrm>
            <a:off x="4573675" y="2800350"/>
            <a:ext cx="4572000" cy="234315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1" name="Google Shape;141;p18"/>
          <p:cNvSpPr/>
          <p:nvPr/>
        </p:nvSpPr>
        <p:spPr>
          <a:xfrm>
            <a:off x="0" y="0"/>
            <a:ext cx="9144000" cy="4381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42" name="Google Shape;142;p18"/>
          <p:cNvCxnSpPr/>
          <p:nvPr/>
        </p:nvCxnSpPr>
        <p:spPr>
          <a:xfrm>
            <a:off x="0" y="2800350"/>
            <a:ext cx="9144000" cy="0"/>
          </a:xfrm>
          <a:prstGeom prst="straightConnector1">
            <a:avLst/>
          </a:prstGeom>
          <a:noFill/>
          <a:ln w="9525" cap="flat" cmpd="sng">
            <a:solidFill>
              <a:srgbClr val="262626"/>
            </a:solidFill>
            <a:prstDash val="dot"/>
            <a:round/>
            <a:headEnd type="none" w="sm" len="sm"/>
            <a:tailEnd type="none" w="sm" len="sm"/>
          </a:ln>
        </p:spPr>
      </p:cxnSp>
      <p:cxnSp>
        <p:nvCxnSpPr>
          <p:cNvPr id="143" name="Google Shape;143;p18"/>
          <p:cNvCxnSpPr/>
          <p:nvPr/>
        </p:nvCxnSpPr>
        <p:spPr>
          <a:xfrm rot="5400000">
            <a:off x="2194560" y="2774726"/>
            <a:ext cx="4754880" cy="0"/>
          </a:xfrm>
          <a:prstGeom prst="straightConnector1">
            <a:avLst/>
          </a:prstGeom>
          <a:noFill/>
          <a:ln w="9525" cap="flat" cmpd="sng">
            <a:solidFill>
              <a:srgbClr val="262626"/>
            </a:solidFill>
            <a:prstDash val="dot"/>
            <a:round/>
            <a:headEnd type="none" w="sm" len="sm"/>
            <a:tailEnd type="none" w="sm" len="sm"/>
          </a:ln>
        </p:spPr>
      </p:cxnSp>
      <p:sp>
        <p:nvSpPr>
          <p:cNvPr id="144" name="Google Shape;144;p18"/>
          <p:cNvSpPr/>
          <p:nvPr/>
        </p:nvSpPr>
        <p:spPr>
          <a:xfrm>
            <a:off x="4192675" y="2419350"/>
            <a:ext cx="762000" cy="762000"/>
          </a:xfrm>
          <a:prstGeom prst="ellipse">
            <a:avLst/>
          </a:prstGeom>
          <a:noFill/>
          <a:ln w="9525" cap="flat" cmpd="sng">
            <a:solidFill>
              <a:srgbClr val="262626"/>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18"/>
          <p:cNvSpPr txBox="1">
            <a:spLocks noGrp="1"/>
          </p:cNvSpPr>
          <p:nvPr>
            <p:ph type="body" idx="1"/>
          </p:nvPr>
        </p:nvSpPr>
        <p:spPr>
          <a:xfrm>
            <a:off x="457200" y="686846"/>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6" name="Google Shape;146;p18"/>
          <p:cNvSpPr txBox="1">
            <a:spLocks noGrp="1"/>
          </p:cNvSpPr>
          <p:nvPr>
            <p:ph type="body" idx="2"/>
          </p:nvPr>
        </p:nvSpPr>
        <p:spPr>
          <a:xfrm>
            <a:off x="5068975" y="686846"/>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7" name="Google Shape;147;p18"/>
          <p:cNvSpPr txBox="1">
            <a:spLocks noGrp="1"/>
          </p:cNvSpPr>
          <p:nvPr>
            <p:ph type="body" idx="3"/>
          </p:nvPr>
        </p:nvSpPr>
        <p:spPr>
          <a:xfrm>
            <a:off x="495300" y="3085054"/>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8" name="Google Shape;148;p18"/>
          <p:cNvSpPr txBox="1">
            <a:spLocks noGrp="1"/>
          </p:cNvSpPr>
          <p:nvPr>
            <p:ph type="body" idx="4"/>
          </p:nvPr>
        </p:nvSpPr>
        <p:spPr>
          <a:xfrm>
            <a:off x="5107075" y="3085054"/>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9" name="Google Shape;149;p18"/>
          <p:cNvSpPr txBox="1">
            <a:spLocks noGrp="1"/>
          </p:cNvSpPr>
          <p:nvPr>
            <p:ph type="body" idx="5"/>
          </p:nvPr>
        </p:nvSpPr>
        <p:spPr>
          <a:xfrm>
            <a:off x="457200" y="1296446"/>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0" name="Google Shape;150;p18"/>
          <p:cNvSpPr txBox="1">
            <a:spLocks noGrp="1"/>
          </p:cNvSpPr>
          <p:nvPr>
            <p:ph type="body" idx="6"/>
          </p:nvPr>
        </p:nvSpPr>
        <p:spPr>
          <a:xfrm>
            <a:off x="5068975" y="1296446"/>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1" name="Google Shape;151;p18"/>
          <p:cNvSpPr txBox="1">
            <a:spLocks noGrp="1"/>
          </p:cNvSpPr>
          <p:nvPr>
            <p:ph type="body" idx="7"/>
          </p:nvPr>
        </p:nvSpPr>
        <p:spPr>
          <a:xfrm>
            <a:off x="495300" y="3704493"/>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2" name="Google Shape;152;p18"/>
          <p:cNvSpPr txBox="1">
            <a:spLocks noGrp="1"/>
          </p:cNvSpPr>
          <p:nvPr>
            <p:ph type="body" idx="8"/>
          </p:nvPr>
        </p:nvSpPr>
        <p:spPr>
          <a:xfrm>
            <a:off x="5107075" y="3704493"/>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53"/>
        <p:cNvGrpSpPr/>
        <p:nvPr/>
      </p:nvGrpSpPr>
      <p:grpSpPr>
        <a:xfrm>
          <a:off x="0" y="0"/>
          <a:ext cx="0" cy="0"/>
          <a:chOff x="0" y="0"/>
          <a:chExt cx="0" cy="0"/>
        </a:xfrm>
      </p:grpSpPr>
      <p:sp>
        <p:nvSpPr>
          <p:cNvPr id="154" name="Google Shape;154;p19"/>
          <p:cNvSpPr/>
          <p:nvPr/>
        </p:nvSpPr>
        <p:spPr>
          <a:xfrm>
            <a:off x="0" y="0"/>
            <a:ext cx="9144000" cy="12763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5" name="Google Shape;155;p1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6" name="Google Shape;156;p19"/>
          <p:cNvSpPr>
            <a:spLocks noGrp="1"/>
          </p:cNvSpPr>
          <p:nvPr>
            <p:ph type="pic" idx="2"/>
          </p:nvPr>
        </p:nvSpPr>
        <p:spPr>
          <a:xfrm>
            <a:off x="45720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7" name="Google Shape;157;p19"/>
          <p:cNvSpPr>
            <a:spLocks noGrp="1"/>
          </p:cNvSpPr>
          <p:nvPr>
            <p:ph type="pic" idx="3"/>
          </p:nvPr>
        </p:nvSpPr>
        <p:spPr>
          <a:xfrm>
            <a:off x="256032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8" name="Google Shape;158;p19"/>
          <p:cNvSpPr>
            <a:spLocks noGrp="1"/>
          </p:cNvSpPr>
          <p:nvPr>
            <p:ph type="pic" idx="4"/>
          </p:nvPr>
        </p:nvSpPr>
        <p:spPr>
          <a:xfrm>
            <a:off x="466344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9" name="Google Shape;159;p19"/>
          <p:cNvSpPr>
            <a:spLocks noGrp="1"/>
          </p:cNvSpPr>
          <p:nvPr>
            <p:ph type="pic" idx="5"/>
          </p:nvPr>
        </p:nvSpPr>
        <p:spPr>
          <a:xfrm>
            <a:off x="676656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60" name="Google Shape;160;p19"/>
          <p:cNvCxnSpPr/>
          <p:nvPr/>
        </p:nvCxnSpPr>
        <p:spPr>
          <a:xfrm rot="5400000">
            <a:off x="868680" y="3105150"/>
            <a:ext cx="3200400" cy="0"/>
          </a:xfrm>
          <a:prstGeom prst="straightConnector1">
            <a:avLst/>
          </a:prstGeom>
          <a:noFill/>
          <a:ln w="9525" cap="flat" cmpd="sng">
            <a:solidFill>
              <a:schemeClr val="dk1"/>
            </a:solidFill>
            <a:prstDash val="dot"/>
            <a:round/>
            <a:headEnd type="none" w="sm" len="sm"/>
            <a:tailEnd type="none" w="sm" len="sm"/>
          </a:ln>
        </p:spPr>
      </p:cxnSp>
      <p:cxnSp>
        <p:nvCxnSpPr>
          <p:cNvPr id="161" name="Google Shape;161;p19"/>
          <p:cNvCxnSpPr/>
          <p:nvPr/>
        </p:nvCxnSpPr>
        <p:spPr>
          <a:xfrm rot="5400000">
            <a:off x="2971800" y="3105150"/>
            <a:ext cx="3200400" cy="0"/>
          </a:xfrm>
          <a:prstGeom prst="straightConnector1">
            <a:avLst/>
          </a:prstGeom>
          <a:noFill/>
          <a:ln w="9525" cap="flat" cmpd="sng">
            <a:solidFill>
              <a:schemeClr val="dk1"/>
            </a:solidFill>
            <a:prstDash val="dot"/>
            <a:round/>
            <a:headEnd type="none" w="sm" len="sm"/>
            <a:tailEnd type="none" w="sm" len="sm"/>
          </a:ln>
        </p:spPr>
      </p:cxnSp>
      <p:cxnSp>
        <p:nvCxnSpPr>
          <p:cNvPr id="162" name="Google Shape;162;p19"/>
          <p:cNvCxnSpPr/>
          <p:nvPr/>
        </p:nvCxnSpPr>
        <p:spPr>
          <a:xfrm rot="5400000">
            <a:off x="5074920" y="3105150"/>
            <a:ext cx="3200400" cy="0"/>
          </a:xfrm>
          <a:prstGeom prst="straightConnector1">
            <a:avLst/>
          </a:prstGeom>
          <a:noFill/>
          <a:ln w="9525" cap="flat" cmpd="sng">
            <a:solidFill>
              <a:schemeClr val="dk1"/>
            </a:solidFill>
            <a:prstDash val="dot"/>
            <a:round/>
            <a:headEnd type="none" w="sm" len="sm"/>
            <a:tailEnd type="none" w="sm" len="sm"/>
          </a:ln>
        </p:spPr>
      </p:cxnSp>
      <p:sp>
        <p:nvSpPr>
          <p:cNvPr id="163" name="Google Shape;163;p19"/>
          <p:cNvSpPr txBox="1">
            <a:spLocks noGrp="1"/>
          </p:cNvSpPr>
          <p:nvPr>
            <p:ph type="body" idx="1"/>
          </p:nvPr>
        </p:nvSpPr>
        <p:spPr>
          <a:xfrm>
            <a:off x="45720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4" name="Google Shape;164;p19"/>
          <p:cNvSpPr txBox="1">
            <a:spLocks noGrp="1"/>
          </p:cNvSpPr>
          <p:nvPr>
            <p:ph type="body" idx="6"/>
          </p:nvPr>
        </p:nvSpPr>
        <p:spPr>
          <a:xfrm>
            <a:off x="256032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5" name="Google Shape;165;p19"/>
          <p:cNvSpPr txBox="1">
            <a:spLocks noGrp="1"/>
          </p:cNvSpPr>
          <p:nvPr>
            <p:ph type="body" idx="7"/>
          </p:nvPr>
        </p:nvSpPr>
        <p:spPr>
          <a:xfrm>
            <a:off x="466344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6" name="Google Shape;166;p19"/>
          <p:cNvSpPr txBox="1">
            <a:spLocks noGrp="1"/>
          </p:cNvSpPr>
          <p:nvPr>
            <p:ph type="body" idx="8"/>
          </p:nvPr>
        </p:nvSpPr>
        <p:spPr>
          <a:xfrm>
            <a:off x="676656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papers">
  <p:cSld name="2 papers">
    <p:spTree>
      <p:nvGrpSpPr>
        <p:cNvPr id="1" name="Shape 167"/>
        <p:cNvGrpSpPr/>
        <p:nvPr/>
      </p:nvGrpSpPr>
      <p:grpSpPr>
        <a:xfrm>
          <a:off x="0" y="0"/>
          <a:ext cx="0" cy="0"/>
          <a:chOff x="0" y="0"/>
          <a:chExt cx="0" cy="0"/>
        </a:xfrm>
      </p:grpSpPr>
      <p:sp>
        <p:nvSpPr>
          <p:cNvPr id="168" name="Google Shape;168;p20"/>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69" name="Google Shape;169;p20"/>
          <p:cNvGrpSpPr/>
          <p:nvPr/>
        </p:nvGrpSpPr>
        <p:grpSpPr>
          <a:xfrm>
            <a:off x="1919095" y="228599"/>
            <a:ext cx="2974881" cy="3889499"/>
            <a:chOff x="2067584" y="142875"/>
            <a:chExt cx="4756388" cy="7070082"/>
          </a:xfrm>
        </p:grpSpPr>
        <p:grpSp>
          <p:nvGrpSpPr>
            <p:cNvPr id="170" name="Google Shape;170;p20"/>
            <p:cNvGrpSpPr/>
            <p:nvPr/>
          </p:nvGrpSpPr>
          <p:grpSpPr>
            <a:xfrm rot="-126797">
              <a:off x="2095878" y="5505572"/>
              <a:ext cx="4699799" cy="1621283"/>
              <a:chOff x="651" y="2894"/>
              <a:chExt cx="4378" cy="1804"/>
            </a:xfrm>
          </p:grpSpPr>
          <p:pic>
            <p:nvPicPr>
              <p:cNvPr id="171" name="Google Shape;171;p20"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172" name="Google Shape;172;p20"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173" name="Google Shape;173;p20"/>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174" name="Google Shape;174;p20"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grpSp>
        <p:nvGrpSpPr>
          <p:cNvPr id="175" name="Google Shape;175;p20"/>
          <p:cNvGrpSpPr/>
          <p:nvPr/>
        </p:nvGrpSpPr>
        <p:grpSpPr>
          <a:xfrm>
            <a:off x="5446402" y="228599"/>
            <a:ext cx="2974881" cy="3889499"/>
            <a:chOff x="2067584" y="142875"/>
            <a:chExt cx="4756388" cy="7070082"/>
          </a:xfrm>
        </p:grpSpPr>
        <p:grpSp>
          <p:nvGrpSpPr>
            <p:cNvPr id="176" name="Google Shape;176;p20"/>
            <p:cNvGrpSpPr/>
            <p:nvPr/>
          </p:nvGrpSpPr>
          <p:grpSpPr>
            <a:xfrm rot="-126797">
              <a:off x="2095878" y="5505572"/>
              <a:ext cx="4699799" cy="1621283"/>
              <a:chOff x="651" y="2894"/>
              <a:chExt cx="4378" cy="1804"/>
            </a:xfrm>
          </p:grpSpPr>
          <p:pic>
            <p:nvPicPr>
              <p:cNvPr id="177" name="Google Shape;177;p20"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178" name="Google Shape;178;p20"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179" name="Google Shape;179;p20"/>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180" name="Google Shape;180;p20"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sp>
        <p:nvSpPr>
          <p:cNvPr id="181" name="Google Shape;181;p20"/>
          <p:cNvSpPr txBox="1">
            <a:spLocks noGrp="1"/>
          </p:cNvSpPr>
          <p:nvPr>
            <p:ph type="body" idx="1"/>
          </p:nvPr>
        </p:nvSpPr>
        <p:spPr>
          <a:xfrm rot="-5400000">
            <a:off x="-2037195" y="1881908"/>
            <a:ext cx="5149850" cy="13525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1200"/>
              </a:spcBef>
              <a:spcAft>
                <a:spcPts val="0"/>
              </a:spcAft>
              <a:buClr>
                <a:schemeClr val="lt1"/>
              </a:buClr>
              <a:buSzPts val="6000"/>
              <a:buFont typeface="Arial"/>
              <a:buNone/>
              <a:defRPr sz="6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2" name="Google Shape;182;p20"/>
          <p:cNvSpPr txBox="1">
            <a:spLocks noGrp="1"/>
          </p:cNvSpPr>
          <p:nvPr>
            <p:ph type="body" idx="2"/>
          </p:nvPr>
        </p:nvSpPr>
        <p:spPr>
          <a:xfrm>
            <a:off x="1928813" y="3943350"/>
            <a:ext cx="6443258" cy="99060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560"/>
              </a:spcBef>
              <a:spcAft>
                <a:spcPts val="0"/>
              </a:spcAft>
              <a:buClr>
                <a:srgbClr val="FFC000"/>
              </a:buClr>
              <a:buSzPts val="2800"/>
              <a:buFont typeface="Arial"/>
              <a:buNone/>
              <a:defRPr sz="2800" b="0" i="0" u="none" strike="noStrike" cap="none">
                <a:solidFill>
                  <a:srgbClr val="FFC000"/>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3" name="Google Shape;183;p20"/>
          <p:cNvSpPr txBox="1">
            <a:spLocks noGrp="1"/>
          </p:cNvSpPr>
          <p:nvPr>
            <p:ph type="body" idx="3"/>
          </p:nvPr>
        </p:nvSpPr>
        <p:spPr>
          <a:xfrm>
            <a:off x="2199409" y="742950"/>
            <a:ext cx="23622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4" name="Google Shape;184;p20"/>
          <p:cNvSpPr txBox="1">
            <a:spLocks noGrp="1"/>
          </p:cNvSpPr>
          <p:nvPr>
            <p:ph type="body" idx="4"/>
          </p:nvPr>
        </p:nvSpPr>
        <p:spPr>
          <a:xfrm>
            <a:off x="5732895" y="742950"/>
            <a:ext cx="23622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paper">
  <p:cSld name="One paper">
    <p:spTree>
      <p:nvGrpSpPr>
        <p:cNvPr id="1" name="Shape 185"/>
        <p:cNvGrpSpPr/>
        <p:nvPr/>
      </p:nvGrpSpPr>
      <p:grpSpPr>
        <a:xfrm>
          <a:off x="0" y="0"/>
          <a:ext cx="0" cy="0"/>
          <a:chOff x="0" y="0"/>
          <a:chExt cx="0" cy="0"/>
        </a:xfrm>
      </p:grpSpPr>
      <p:sp>
        <p:nvSpPr>
          <p:cNvPr id="186" name="Google Shape;186;p21"/>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87" name="Google Shape;187;p21"/>
          <p:cNvGrpSpPr/>
          <p:nvPr/>
        </p:nvGrpSpPr>
        <p:grpSpPr>
          <a:xfrm>
            <a:off x="4560286" y="165410"/>
            <a:ext cx="3661606" cy="5201360"/>
            <a:chOff x="2067584" y="142875"/>
            <a:chExt cx="4756388" cy="7070082"/>
          </a:xfrm>
        </p:grpSpPr>
        <p:grpSp>
          <p:nvGrpSpPr>
            <p:cNvPr id="188" name="Google Shape;188;p21"/>
            <p:cNvGrpSpPr/>
            <p:nvPr/>
          </p:nvGrpSpPr>
          <p:grpSpPr>
            <a:xfrm rot="-126797">
              <a:off x="2095878" y="5505572"/>
              <a:ext cx="4699799" cy="1621283"/>
              <a:chOff x="651" y="2894"/>
              <a:chExt cx="4378" cy="1804"/>
            </a:xfrm>
          </p:grpSpPr>
          <p:pic>
            <p:nvPicPr>
              <p:cNvPr id="189" name="Google Shape;189;p21"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190" name="Google Shape;190;p21"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191" name="Google Shape;191;p21"/>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192" name="Google Shape;192;p21"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sp>
        <p:nvSpPr>
          <p:cNvPr id="193" name="Google Shape;193;p21"/>
          <p:cNvSpPr txBox="1">
            <a:spLocks noGrp="1"/>
          </p:cNvSpPr>
          <p:nvPr>
            <p:ph type="body" idx="1"/>
          </p:nvPr>
        </p:nvSpPr>
        <p:spPr>
          <a:xfrm>
            <a:off x="457200" y="378554"/>
            <a:ext cx="3505200" cy="13525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94" name="Google Shape;194;p21"/>
          <p:cNvSpPr txBox="1">
            <a:spLocks noGrp="1"/>
          </p:cNvSpPr>
          <p:nvPr>
            <p:ph type="body" idx="2"/>
          </p:nvPr>
        </p:nvSpPr>
        <p:spPr>
          <a:xfrm>
            <a:off x="4842796" y="750096"/>
            <a:ext cx="3025944" cy="380285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4"/>
          <p:cNvSpPr txBox="1">
            <a:spLocks noGrp="1"/>
          </p:cNvSpPr>
          <p:nvPr>
            <p:ph type="body" idx="1"/>
          </p:nvPr>
        </p:nvSpPr>
        <p:spPr>
          <a:xfrm>
            <a:off x="457200" y="1387078"/>
            <a:ext cx="4038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C00000"/>
              </a:buClr>
              <a:buSzPts val="2800"/>
              <a:buFont typeface="Arial"/>
              <a:buNone/>
              <a:defRPr sz="2800" b="0" i="0" u="none" strike="noStrike" cap="none">
                <a:solidFill>
                  <a:srgbClr val="C00000"/>
                </a:solidFill>
                <a:latin typeface="Georgia"/>
                <a:ea typeface="Georgia"/>
                <a:cs typeface="Georgia"/>
                <a:sym typeface="Georgia"/>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9" name="Google Shape;19;p4"/>
          <p:cNvSpPr txBox="1">
            <a:spLocks noGrp="1"/>
          </p:cNvSpPr>
          <p:nvPr>
            <p:ph type="body" idx="2"/>
          </p:nvPr>
        </p:nvSpPr>
        <p:spPr>
          <a:xfrm>
            <a:off x="4648200" y="1387078"/>
            <a:ext cx="4038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C00000"/>
              </a:buClr>
              <a:buSzPts val="2800"/>
              <a:buFont typeface="Arial"/>
              <a:buNone/>
              <a:defRPr sz="2800" b="0" i="0" u="none" strike="noStrike" cap="none">
                <a:solidFill>
                  <a:srgbClr val="C00000"/>
                </a:solidFill>
                <a:latin typeface="Georgia"/>
                <a:ea typeface="Georgia"/>
                <a:cs typeface="Georgia"/>
                <a:sym typeface="Georgia"/>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er with pic">
  <p:cSld name="Header with pic">
    <p:spTree>
      <p:nvGrpSpPr>
        <p:cNvPr id="1" name="Shape 195"/>
        <p:cNvGrpSpPr/>
        <p:nvPr/>
      </p:nvGrpSpPr>
      <p:grpSpPr>
        <a:xfrm>
          <a:off x="0" y="0"/>
          <a:ext cx="0" cy="0"/>
          <a:chOff x="0" y="0"/>
          <a:chExt cx="0" cy="0"/>
        </a:xfrm>
      </p:grpSpPr>
      <p:sp>
        <p:nvSpPr>
          <p:cNvPr id="196" name="Google Shape;196;p22"/>
          <p:cNvSpPr>
            <a:spLocks noGrp="1"/>
          </p:cNvSpPr>
          <p:nvPr>
            <p:ph type="pic" idx="2"/>
          </p:nvPr>
        </p:nvSpPr>
        <p:spPr>
          <a:xfrm>
            <a:off x="-19050" y="1220247"/>
            <a:ext cx="9163050" cy="3906832"/>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97" name="Google Shape;197;p22"/>
          <p:cNvCxnSpPr/>
          <p:nvPr/>
        </p:nvCxnSpPr>
        <p:spPr>
          <a:xfrm>
            <a:off x="4572000" y="-3371849"/>
            <a:ext cx="0" cy="9144000"/>
          </a:xfrm>
          <a:prstGeom prst="straightConnector1">
            <a:avLst/>
          </a:prstGeom>
          <a:noFill/>
          <a:ln w="76200" cap="flat" cmpd="sng">
            <a:solidFill>
              <a:srgbClr val="C00000"/>
            </a:solidFill>
            <a:prstDash val="solid"/>
            <a:round/>
            <a:headEnd type="none" w="sm" len="sm"/>
            <a:tailEnd type="none" w="sm" len="sm"/>
          </a:ln>
        </p:spPr>
      </p:cxnSp>
      <p:sp>
        <p:nvSpPr>
          <p:cNvPr id="198" name="Google Shape;198;p22"/>
          <p:cNvSpPr txBox="1">
            <a:spLocks noGrp="1"/>
          </p:cNvSpPr>
          <p:nvPr>
            <p:ph type="body" idx="1"/>
          </p:nvPr>
        </p:nvSpPr>
        <p:spPr>
          <a:xfrm>
            <a:off x="457200" y="87294"/>
            <a:ext cx="8229600" cy="381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99" name="Google Shape;199;p22"/>
          <p:cNvSpPr txBox="1">
            <a:spLocks noGrp="1"/>
          </p:cNvSpPr>
          <p:nvPr>
            <p:ph type="body" idx="3"/>
          </p:nvPr>
        </p:nvSpPr>
        <p:spPr>
          <a:xfrm>
            <a:off x="457200" y="393774"/>
            <a:ext cx="8229600" cy="457200"/>
          </a:xfrm>
          <a:prstGeom prst="rect">
            <a:avLst/>
          </a:prstGeom>
          <a:noFill/>
          <a:ln>
            <a:noFill/>
          </a:ln>
        </p:spPr>
        <p:txBody>
          <a:bodyPr spcFirstLastPara="1" wrap="square" lIns="91425" tIns="0" rIns="91425" bIns="45700" anchor="t" anchorCtr="0"/>
          <a:lstStyle>
            <a:lvl1pPr marL="457200" marR="0" lvl="0" indent="-228600" algn="l" rtl="0">
              <a:lnSpc>
                <a:spcPct val="100000"/>
              </a:lnSpc>
              <a:spcBef>
                <a:spcPts val="880"/>
              </a:spcBef>
              <a:spcAft>
                <a:spcPts val="0"/>
              </a:spcAft>
              <a:buClr>
                <a:srgbClr val="C00000"/>
              </a:buClr>
              <a:buSzPts val="4400"/>
              <a:buFont typeface="Arial"/>
              <a:buNone/>
              <a:defRPr sz="4400" b="0" i="0" u="none" strike="noStrike" cap="none">
                <a:solidFill>
                  <a:srgbClr val="C00000"/>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ader content">
  <p:cSld name="Header content">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457200" y="383092"/>
            <a:ext cx="8229600" cy="857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dk1"/>
              </a:buClr>
              <a:buSzPts val="6000"/>
              <a:buFont typeface="Georgia"/>
              <a:buNone/>
              <a:defRPr sz="60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2" name="Google Shape;202;p23"/>
          <p:cNvSpPr/>
          <p:nvPr/>
        </p:nvSpPr>
        <p:spPr>
          <a:xfrm>
            <a:off x="0" y="1885950"/>
            <a:ext cx="9144000" cy="32575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03" name="Google Shape;203;p23"/>
          <p:cNvCxnSpPr/>
          <p:nvPr/>
        </p:nvCxnSpPr>
        <p:spPr>
          <a:xfrm>
            <a:off x="0" y="1885950"/>
            <a:ext cx="9144000" cy="0"/>
          </a:xfrm>
          <a:prstGeom prst="straightConnector1">
            <a:avLst/>
          </a:prstGeom>
          <a:noFill/>
          <a:ln w="76200" cap="flat" cmpd="sng">
            <a:solidFill>
              <a:srgbClr val="FFC000"/>
            </a:solidFill>
            <a:prstDash val="solid"/>
            <a:round/>
            <a:headEnd type="none" w="sm" len="sm"/>
            <a:tailEnd type="none" w="sm" len="sm"/>
          </a:ln>
        </p:spPr>
      </p:cxnSp>
      <p:sp>
        <p:nvSpPr>
          <p:cNvPr id="204" name="Google Shape;204;p23"/>
          <p:cNvSpPr>
            <a:spLocks noGrp="1"/>
          </p:cNvSpPr>
          <p:nvPr>
            <p:ph type="pic" idx="2"/>
          </p:nvPr>
        </p:nvSpPr>
        <p:spPr>
          <a:xfrm>
            <a:off x="5334000" y="1352550"/>
            <a:ext cx="3352800" cy="37909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05" name="Google Shape;205;p23"/>
          <p:cNvSpPr txBox="1">
            <a:spLocks noGrp="1"/>
          </p:cNvSpPr>
          <p:nvPr>
            <p:ph type="body" idx="1"/>
          </p:nvPr>
        </p:nvSpPr>
        <p:spPr>
          <a:xfrm>
            <a:off x="457200" y="2190750"/>
            <a:ext cx="45720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1"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206"/>
        <p:cNvGrpSpPr/>
        <p:nvPr/>
      </p:nvGrpSpPr>
      <p:grpSpPr>
        <a:xfrm>
          <a:off x="0" y="0"/>
          <a:ext cx="0" cy="0"/>
          <a:chOff x="0" y="0"/>
          <a:chExt cx="0" cy="0"/>
        </a:xfrm>
      </p:grpSpPr>
      <p:sp>
        <p:nvSpPr>
          <p:cNvPr id="207" name="Google Shape;207;p24"/>
          <p:cNvSpPr/>
          <p:nvPr/>
        </p:nvSpPr>
        <p:spPr>
          <a:xfrm>
            <a:off x="0" y="0"/>
            <a:ext cx="9144000" cy="5143500"/>
          </a:xfrm>
          <a:prstGeom prst="rect">
            <a:avLst/>
          </a:prstGeom>
          <a:gradFill>
            <a:gsLst>
              <a:gs pos="0">
                <a:srgbClr val="262626"/>
              </a:gs>
              <a:gs pos="50000">
                <a:srgbClr val="3F3F3F"/>
              </a:gs>
              <a:gs pos="100000">
                <a:srgbClr val="26262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8" name="Google Shape;208;p24"/>
          <p:cNvSpPr txBox="1">
            <a:spLocks noGrp="1"/>
          </p:cNvSpPr>
          <p:nvPr>
            <p:ph type="title"/>
          </p:nvPr>
        </p:nvSpPr>
        <p:spPr>
          <a:xfrm rot="-5400000">
            <a:off x="-2032870" y="1994948"/>
            <a:ext cx="5154105"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09" name="Google Shape;209;p24"/>
          <p:cNvPicPr preferRelativeResize="0"/>
          <p:nvPr/>
        </p:nvPicPr>
        <p:blipFill rotWithShape="1">
          <a:blip r:embed="rId2">
            <a:alphaModFix/>
          </a:blip>
          <a:srcRect/>
          <a:stretch/>
        </p:blipFill>
        <p:spPr>
          <a:xfrm>
            <a:off x="1553179" y="171450"/>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10" name="Google Shape;210;p24"/>
          <p:cNvSpPr/>
          <p:nvPr/>
        </p:nvSpPr>
        <p:spPr>
          <a:xfrm>
            <a:off x="4087908" y="1009292"/>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1" name="Google Shape;211;p24"/>
          <p:cNvSpPr>
            <a:spLocks noGrp="1"/>
          </p:cNvSpPr>
          <p:nvPr>
            <p:ph type="pic" idx="2"/>
          </p:nvPr>
        </p:nvSpPr>
        <p:spPr>
          <a:xfrm>
            <a:off x="1552670" y="222130"/>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2" name="Google Shape;212;p24"/>
          <p:cNvSpPr txBox="1">
            <a:spLocks noGrp="1"/>
          </p:cNvSpPr>
          <p:nvPr>
            <p:ph type="body" idx="1"/>
          </p:nvPr>
        </p:nvSpPr>
        <p:spPr>
          <a:xfrm>
            <a:off x="2716308" y="228600"/>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3" name="Google Shape;213;p24"/>
          <p:cNvSpPr/>
          <p:nvPr/>
        </p:nvSpPr>
        <p:spPr>
          <a:xfrm>
            <a:off x="1553176" y="1009291"/>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4" name="Google Shape;214;p24"/>
          <p:cNvPicPr preferRelativeResize="0"/>
          <p:nvPr/>
        </p:nvPicPr>
        <p:blipFill rotWithShape="1">
          <a:blip r:embed="rId2">
            <a:alphaModFix/>
          </a:blip>
          <a:srcRect/>
          <a:stretch/>
        </p:blipFill>
        <p:spPr>
          <a:xfrm>
            <a:off x="1559434" y="1306183"/>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15" name="Google Shape;215;p24"/>
          <p:cNvSpPr/>
          <p:nvPr/>
        </p:nvSpPr>
        <p:spPr>
          <a:xfrm>
            <a:off x="4094162" y="2144024"/>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p24"/>
          <p:cNvSpPr>
            <a:spLocks noGrp="1"/>
          </p:cNvSpPr>
          <p:nvPr>
            <p:ph type="pic" idx="3"/>
          </p:nvPr>
        </p:nvSpPr>
        <p:spPr>
          <a:xfrm>
            <a:off x="1558924" y="1356863"/>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7" name="Google Shape;217;p24"/>
          <p:cNvSpPr txBox="1">
            <a:spLocks noGrp="1"/>
          </p:cNvSpPr>
          <p:nvPr>
            <p:ph type="body" idx="4"/>
          </p:nvPr>
        </p:nvSpPr>
        <p:spPr>
          <a:xfrm>
            <a:off x="2722562" y="1363333"/>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8" name="Google Shape;218;p24"/>
          <p:cNvSpPr/>
          <p:nvPr/>
        </p:nvSpPr>
        <p:spPr>
          <a:xfrm>
            <a:off x="1559430" y="2144024"/>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9" name="Google Shape;219;p24"/>
          <p:cNvPicPr preferRelativeResize="0"/>
          <p:nvPr/>
        </p:nvPicPr>
        <p:blipFill rotWithShape="1">
          <a:blip r:embed="rId2">
            <a:alphaModFix/>
          </a:blip>
          <a:srcRect/>
          <a:stretch/>
        </p:blipFill>
        <p:spPr>
          <a:xfrm>
            <a:off x="1553179" y="2415627"/>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20" name="Google Shape;220;p24"/>
          <p:cNvSpPr/>
          <p:nvPr/>
        </p:nvSpPr>
        <p:spPr>
          <a:xfrm>
            <a:off x="4087908" y="3253469"/>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1" name="Google Shape;221;p24"/>
          <p:cNvSpPr>
            <a:spLocks noGrp="1"/>
          </p:cNvSpPr>
          <p:nvPr>
            <p:ph type="pic" idx="5"/>
          </p:nvPr>
        </p:nvSpPr>
        <p:spPr>
          <a:xfrm>
            <a:off x="1552670" y="2466307"/>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2" name="Google Shape;222;p24"/>
          <p:cNvSpPr txBox="1">
            <a:spLocks noGrp="1"/>
          </p:cNvSpPr>
          <p:nvPr>
            <p:ph type="body" idx="6"/>
          </p:nvPr>
        </p:nvSpPr>
        <p:spPr>
          <a:xfrm>
            <a:off x="2716308" y="2472777"/>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3" name="Google Shape;223;p24"/>
          <p:cNvSpPr/>
          <p:nvPr/>
        </p:nvSpPr>
        <p:spPr>
          <a:xfrm>
            <a:off x="1553176" y="3253468"/>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4" name="Google Shape;224;p24"/>
          <p:cNvPicPr preferRelativeResize="0"/>
          <p:nvPr/>
        </p:nvPicPr>
        <p:blipFill rotWithShape="1">
          <a:blip r:embed="rId2">
            <a:alphaModFix/>
          </a:blip>
          <a:srcRect/>
          <a:stretch/>
        </p:blipFill>
        <p:spPr>
          <a:xfrm>
            <a:off x="1553179" y="3544376"/>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25" name="Google Shape;225;p24"/>
          <p:cNvSpPr/>
          <p:nvPr/>
        </p:nvSpPr>
        <p:spPr>
          <a:xfrm>
            <a:off x="4087908" y="4382217"/>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6" name="Google Shape;226;p24"/>
          <p:cNvSpPr>
            <a:spLocks noGrp="1"/>
          </p:cNvSpPr>
          <p:nvPr>
            <p:ph type="pic" idx="7"/>
          </p:nvPr>
        </p:nvSpPr>
        <p:spPr>
          <a:xfrm>
            <a:off x="1552670" y="3595056"/>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7" name="Google Shape;227;p24"/>
          <p:cNvSpPr txBox="1">
            <a:spLocks noGrp="1"/>
          </p:cNvSpPr>
          <p:nvPr>
            <p:ph type="body" idx="8"/>
          </p:nvPr>
        </p:nvSpPr>
        <p:spPr>
          <a:xfrm>
            <a:off x="2716308" y="3601526"/>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8" name="Google Shape;228;p24"/>
          <p:cNvSpPr/>
          <p:nvPr/>
        </p:nvSpPr>
        <p:spPr>
          <a:xfrm>
            <a:off x="1553176" y="4382216"/>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9" name="Google Shape;229;p24"/>
          <p:cNvPicPr preferRelativeResize="0"/>
          <p:nvPr/>
        </p:nvPicPr>
        <p:blipFill rotWithShape="1">
          <a:blip r:embed="rId2">
            <a:alphaModFix/>
          </a:blip>
          <a:srcRect/>
          <a:stretch/>
        </p:blipFill>
        <p:spPr>
          <a:xfrm>
            <a:off x="5307618" y="172527"/>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30" name="Google Shape;230;p24"/>
          <p:cNvSpPr/>
          <p:nvPr/>
        </p:nvSpPr>
        <p:spPr>
          <a:xfrm>
            <a:off x="7833720" y="1010369"/>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1" name="Google Shape;231;p24"/>
          <p:cNvSpPr>
            <a:spLocks noGrp="1"/>
          </p:cNvSpPr>
          <p:nvPr>
            <p:ph type="pic" idx="9"/>
          </p:nvPr>
        </p:nvSpPr>
        <p:spPr>
          <a:xfrm>
            <a:off x="5307108" y="223207"/>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2" name="Google Shape;232;p24"/>
          <p:cNvSpPr txBox="1">
            <a:spLocks noGrp="1"/>
          </p:cNvSpPr>
          <p:nvPr>
            <p:ph type="body" idx="13"/>
          </p:nvPr>
        </p:nvSpPr>
        <p:spPr>
          <a:xfrm>
            <a:off x="6470746" y="229677"/>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3" name="Google Shape;233;p24"/>
          <p:cNvSpPr/>
          <p:nvPr/>
        </p:nvSpPr>
        <p:spPr>
          <a:xfrm>
            <a:off x="5307614" y="1010368"/>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4" name="Google Shape;234;p24"/>
          <p:cNvPicPr preferRelativeResize="0"/>
          <p:nvPr/>
        </p:nvPicPr>
        <p:blipFill rotWithShape="1">
          <a:blip r:embed="rId2">
            <a:alphaModFix/>
          </a:blip>
          <a:srcRect/>
          <a:stretch/>
        </p:blipFill>
        <p:spPr>
          <a:xfrm>
            <a:off x="5313872" y="1307260"/>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35" name="Google Shape;235;p24"/>
          <p:cNvSpPr/>
          <p:nvPr/>
        </p:nvSpPr>
        <p:spPr>
          <a:xfrm>
            <a:off x="7839974" y="2145101"/>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6" name="Google Shape;236;p24"/>
          <p:cNvSpPr>
            <a:spLocks noGrp="1"/>
          </p:cNvSpPr>
          <p:nvPr>
            <p:ph type="pic" idx="14"/>
          </p:nvPr>
        </p:nvSpPr>
        <p:spPr>
          <a:xfrm>
            <a:off x="5313362" y="1357940"/>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7" name="Google Shape;237;p24"/>
          <p:cNvSpPr txBox="1">
            <a:spLocks noGrp="1"/>
          </p:cNvSpPr>
          <p:nvPr>
            <p:ph type="body" idx="15"/>
          </p:nvPr>
        </p:nvSpPr>
        <p:spPr>
          <a:xfrm>
            <a:off x="6477000" y="1364410"/>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8" name="Google Shape;238;p24"/>
          <p:cNvSpPr/>
          <p:nvPr/>
        </p:nvSpPr>
        <p:spPr>
          <a:xfrm>
            <a:off x="5313868" y="2145101"/>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9" name="Google Shape;239;p24"/>
          <p:cNvPicPr preferRelativeResize="0"/>
          <p:nvPr/>
        </p:nvPicPr>
        <p:blipFill rotWithShape="1">
          <a:blip r:embed="rId2">
            <a:alphaModFix/>
          </a:blip>
          <a:srcRect/>
          <a:stretch/>
        </p:blipFill>
        <p:spPr>
          <a:xfrm>
            <a:off x="5307618" y="2416704"/>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40" name="Google Shape;240;p24"/>
          <p:cNvSpPr/>
          <p:nvPr/>
        </p:nvSpPr>
        <p:spPr>
          <a:xfrm>
            <a:off x="7842346" y="3254546"/>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1" name="Google Shape;241;p24"/>
          <p:cNvSpPr>
            <a:spLocks noGrp="1"/>
          </p:cNvSpPr>
          <p:nvPr>
            <p:ph type="pic" idx="16"/>
          </p:nvPr>
        </p:nvSpPr>
        <p:spPr>
          <a:xfrm>
            <a:off x="5307108" y="2467384"/>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2" name="Google Shape;242;p24"/>
          <p:cNvSpPr txBox="1">
            <a:spLocks noGrp="1"/>
          </p:cNvSpPr>
          <p:nvPr>
            <p:ph type="body" idx="17"/>
          </p:nvPr>
        </p:nvSpPr>
        <p:spPr>
          <a:xfrm>
            <a:off x="6470746" y="2473854"/>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3" name="Google Shape;243;p24"/>
          <p:cNvSpPr/>
          <p:nvPr/>
        </p:nvSpPr>
        <p:spPr>
          <a:xfrm>
            <a:off x="5307614" y="3254545"/>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44" name="Google Shape;244;p24"/>
          <p:cNvPicPr preferRelativeResize="0"/>
          <p:nvPr/>
        </p:nvPicPr>
        <p:blipFill rotWithShape="1">
          <a:blip r:embed="rId2">
            <a:alphaModFix/>
          </a:blip>
          <a:srcRect/>
          <a:stretch/>
        </p:blipFill>
        <p:spPr>
          <a:xfrm>
            <a:off x="5307618" y="3545453"/>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45" name="Google Shape;245;p24"/>
          <p:cNvSpPr/>
          <p:nvPr/>
        </p:nvSpPr>
        <p:spPr>
          <a:xfrm>
            <a:off x="7842346" y="4383294"/>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6" name="Google Shape;246;p24"/>
          <p:cNvSpPr>
            <a:spLocks noGrp="1"/>
          </p:cNvSpPr>
          <p:nvPr>
            <p:ph type="pic" idx="18"/>
          </p:nvPr>
        </p:nvSpPr>
        <p:spPr>
          <a:xfrm>
            <a:off x="5307108" y="3596133"/>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7" name="Google Shape;247;p24"/>
          <p:cNvSpPr txBox="1">
            <a:spLocks noGrp="1"/>
          </p:cNvSpPr>
          <p:nvPr>
            <p:ph type="body" idx="19"/>
          </p:nvPr>
        </p:nvSpPr>
        <p:spPr>
          <a:xfrm>
            <a:off x="6470746" y="3602603"/>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8" name="Google Shape;248;p24"/>
          <p:cNvSpPr/>
          <p:nvPr/>
        </p:nvSpPr>
        <p:spPr>
          <a:xfrm>
            <a:off x="5307614" y="4383293"/>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9" name="Google Shape;249;p24"/>
          <p:cNvSpPr txBox="1">
            <a:spLocks noGrp="1"/>
          </p:cNvSpPr>
          <p:nvPr>
            <p:ph type="body" idx="20"/>
          </p:nvPr>
        </p:nvSpPr>
        <p:spPr>
          <a:xfrm>
            <a:off x="1558925" y="4686300"/>
            <a:ext cx="7189788" cy="4000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7AAB25"/>
              </a:buClr>
              <a:buSzPts val="3200"/>
              <a:buFont typeface="Arial"/>
              <a:buNone/>
              <a:defRPr sz="3200" b="0" i="0" u="none" strike="noStrike" cap="none">
                <a:solidFill>
                  <a:srgbClr val="7AAB25"/>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0" name="Google Shape;250;p24"/>
          <p:cNvSpPr txBox="1">
            <a:spLocks noGrp="1"/>
          </p:cNvSpPr>
          <p:nvPr>
            <p:ph type="body" idx="21"/>
          </p:nvPr>
        </p:nvSpPr>
        <p:spPr>
          <a:xfrm>
            <a:off x="1905001" y="1009650"/>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1" name="Google Shape;251;p24"/>
          <p:cNvSpPr txBox="1">
            <a:spLocks noGrp="1"/>
          </p:cNvSpPr>
          <p:nvPr>
            <p:ph type="body" idx="22"/>
          </p:nvPr>
        </p:nvSpPr>
        <p:spPr>
          <a:xfrm>
            <a:off x="4119751" y="1009650"/>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2" name="Google Shape;252;p24"/>
          <p:cNvSpPr txBox="1">
            <a:spLocks noGrp="1"/>
          </p:cNvSpPr>
          <p:nvPr>
            <p:ph type="body" idx="23"/>
          </p:nvPr>
        </p:nvSpPr>
        <p:spPr>
          <a:xfrm>
            <a:off x="1919686" y="2149374"/>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3" name="Google Shape;253;p24"/>
          <p:cNvSpPr txBox="1">
            <a:spLocks noGrp="1"/>
          </p:cNvSpPr>
          <p:nvPr>
            <p:ph type="body" idx="24"/>
          </p:nvPr>
        </p:nvSpPr>
        <p:spPr>
          <a:xfrm>
            <a:off x="4134436" y="2149374"/>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4" name="Google Shape;254;p24"/>
          <p:cNvSpPr txBox="1">
            <a:spLocks noGrp="1"/>
          </p:cNvSpPr>
          <p:nvPr>
            <p:ph type="body" idx="25"/>
          </p:nvPr>
        </p:nvSpPr>
        <p:spPr>
          <a:xfrm>
            <a:off x="1911060" y="3258818"/>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5" name="Google Shape;255;p24"/>
          <p:cNvSpPr txBox="1">
            <a:spLocks noGrp="1"/>
          </p:cNvSpPr>
          <p:nvPr>
            <p:ph type="body" idx="26"/>
          </p:nvPr>
        </p:nvSpPr>
        <p:spPr>
          <a:xfrm>
            <a:off x="4125810" y="3258818"/>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6" name="Google Shape;256;p24"/>
          <p:cNvSpPr txBox="1">
            <a:spLocks noGrp="1"/>
          </p:cNvSpPr>
          <p:nvPr>
            <p:ph type="body" idx="27"/>
          </p:nvPr>
        </p:nvSpPr>
        <p:spPr>
          <a:xfrm>
            <a:off x="1911256" y="4387567"/>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7" name="Google Shape;257;p24"/>
          <p:cNvSpPr txBox="1">
            <a:spLocks noGrp="1"/>
          </p:cNvSpPr>
          <p:nvPr>
            <p:ph type="body" idx="28"/>
          </p:nvPr>
        </p:nvSpPr>
        <p:spPr>
          <a:xfrm>
            <a:off x="4126006" y="4387567"/>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8" name="Google Shape;258;p24"/>
          <p:cNvSpPr txBox="1">
            <a:spLocks noGrp="1"/>
          </p:cNvSpPr>
          <p:nvPr>
            <p:ph type="body" idx="29"/>
          </p:nvPr>
        </p:nvSpPr>
        <p:spPr>
          <a:xfrm>
            <a:off x="5657067" y="1009291"/>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9" name="Google Shape;259;p24"/>
          <p:cNvSpPr txBox="1">
            <a:spLocks noGrp="1"/>
          </p:cNvSpPr>
          <p:nvPr>
            <p:ph type="body" idx="30"/>
          </p:nvPr>
        </p:nvSpPr>
        <p:spPr>
          <a:xfrm>
            <a:off x="7880444" y="1009291"/>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0" name="Google Shape;260;p24"/>
          <p:cNvSpPr txBox="1">
            <a:spLocks noGrp="1"/>
          </p:cNvSpPr>
          <p:nvPr>
            <p:ph type="body" idx="31"/>
          </p:nvPr>
        </p:nvSpPr>
        <p:spPr>
          <a:xfrm>
            <a:off x="5656054" y="2144023"/>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1" name="Google Shape;261;p24"/>
          <p:cNvSpPr txBox="1">
            <a:spLocks noGrp="1"/>
          </p:cNvSpPr>
          <p:nvPr>
            <p:ph type="body" idx="32"/>
          </p:nvPr>
        </p:nvSpPr>
        <p:spPr>
          <a:xfrm>
            <a:off x="7879430" y="2144023"/>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2" name="Google Shape;262;p24"/>
          <p:cNvSpPr txBox="1">
            <a:spLocks noGrp="1"/>
          </p:cNvSpPr>
          <p:nvPr>
            <p:ph type="body" idx="33"/>
          </p:nvPr>
        </p:nvSpPr>
        <p:spPr>
          <a:xfrm>
            <a:off x="5664681" y="3253468"/>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3" name="Google Shape;263;p24"/>
          <p:cNvSpPr txBox="1">
            <a:spLocks noGrp="1"/>
          </p:cNvSpPr>
          <p:nvPr>
            <p:ph type="body" idx="34"/>
          </p:nvPr>
        </p:nvSpPr>
        <p:spPr>
          <a:xfrm>
            <a:off x="7879431" y="3253468"/>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4" name="Google Shape;264;p24"/>
          <p:cNvSpPr txBox="1">
            <a:spLocks noGrp="1"/>
          </p:cNvSpPr>
          <p:nvPr>
            <p:ph type="body" idx="35"/>
          </p:nvPr>
        </p:nvSpPr>
        <p:spPr>
          <a:xfrm>
            <a:off x="5657067" y="4382216"/>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5" name="Google Shape;265;p24"/>
          <p:cNvSpPr txBox="1">
            <a:spLocks noGrp="1"/>
          </p:cNvSpPr>
          <p:nvPr>
            <p:ph type="body" idx="36"/>
          </p:nvPr>
        </p:nvSpPr>
        <p:spPr>
          <a:xfrm>
            <a:off x="7871818" y="4382216"/>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66"/>
        <p:cNvGrpSpPr/>
        <p:nvPr/>
      </p:nvGrpSpPr>
      <p:grpSpPr>
        <a:xfrm>
          <a:off x="0" y="0"/>
          <a:ext cx="0" cy="0"/>
          <a:chOff x="0" y="0"/>
          <a:chExt cx="0" cy="0"/>
        </a:xfrm>
      </p:grpSpPr>
      <p:sp>
        <p:nvSpPr>
          <p:cNvPr id="267" name="Google Shape;267;p25"/>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C00000"/>
              </a:buClr>
              <a:buSzPts val="4400"/>
              <a:buFont typeface="Georgia"/>
              <a:buNone/>
              <a:defRPr sz="4400" b="0" i="0" u="none" strike="noStrike" cap="none">
                <a:solidFill>
                  <a:srgbClr val="C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8" name="Google Shape;268;p25"/>
          <p:cNvSpPr>
            <a:spLocks noGrp="1"/>
          </p:cNvSpPr>
          <p:nvPr>
            <p:ph type="pic" idx="2"/>
          </p:nvPr>
        </p:nvSpPr>
        <p:spPr>
          <a:xfrm>
            <a:off x="7159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9" name="Google Shape;269;p25"/>
          <p:cNvSpPr>
            <a:spLocks noGrp="1"/>
          </p:cNvSpPr>
          <p:nvPr>
            <p:ph type="pic" idx="3"/>
          </p:nvPr>
        </p:nvSpPr>
        <p:spPr>
          <a:xfrm>
            <a:off x="23923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0" name="Google Shape;270;p25"/>
          <p:cNvSpPr>
            <a:spLocks noGrp="1"/>
          </p:cNvSpPr>
          <p:nvPr>
            <p:ph type="pic" idx="4"/>
          </p:nvPr>
        </p:nvSpPr>
        <p:spPr>
          <a:xfrm>
            <a:off x="40687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1" name="Google Shape;271;p25"/>
          <p:cNvSpPr>
            <a:spLocks noGrp="1"/>
          </p:cNvSpPr>
          <p:nvPr>
            <p:ph type="pic" idx="5"/>
          </p:nvPr>
        </p:nvSpPr>
        <p:spPr>
          <a:xfrm>
            <a:off x="57451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2" name="Google Shape;272;p25"/>
          <p:cNvSpPr>
            <a:spLocks noGrp="1"/>
          </p:cNvSpPr>
          <p:nvPr>
            <p:ph type="pic" idx="6"/>
          </p:nvPr>
        </p:nvSpPr>
        <p:spPr>
          <a:xfrm>
            <a:off x="74215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3" name="Google Shape;273;p25"/>
          <p:cNvSpPr txBox="1">
            <a:spLocks noGrp="1"/>
          </p:cNvSpPr>
          <p:nvPr>
            <p:ph type="body" idx="1"/>
          </p:nvPr>
        </p:nvSpPr>
        <p:spPr>
          <a:xfrm>
            <a:off x="4572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4" name="Google Shape;274;p25"/>
          <p:cNvSpPr txBox="1">
            <a:spLocks noGrp="1"/>
          </p:cNvSpPr>
          <p:nvPr>
            <p:ph type="body" idx="7"/>
          </p:nvPr>
        </p:nvSpPr>
        <p:spPr>
          <a:xfrm>
            <a:off x="21336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5" name="Google Shape;275;p25"/>
          <p:cNvSpPr txBox="1">
            <a:spLocks noGrp="1"/>
          </p:cNvSpPr>
          <p:nvPr>
            <p:ph type="body" idx="8"/>
          </p:nvPr>
        </p:nvSpPr>
        <p:spPr>
          <a:xfrm>
            <a:off x="38100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6" name="Google Shape;276;p25"/>
          <p:cNvSpPr txBox="1">
            <a:spLocks noGrp="1"/>
          </p:cNvSpPr>
          <p:nvPr>
            <p:ph type="body" idx="9"/>
          </p:nvPr>
        </p:nvSpPr>
        <p:spPr>
          <a:xfrm>
            <a:off x="54864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7" name="Google Shape;277;p25"/>
          <p:cNvSpPr txBox="1">
            <a:spLocks noGrp="1"/>
          </p:cNvSpPr>
          <p:nvPr>
            <p:ph type="body" idx="13"/>
          </p:nvPr>
        </p:nvSpPr>
        <p:spPr>
          <a:xfrm>
            <a:off x="71628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ulti point">
  <p:cSld name="Multi point">
    <p:spTree>
      <p:nvGrpSpPr>
        <p:cNvPr id="1" name="Shape 278"/>
        <p:cNvGrpSpPr/>
        <p:nvPr/>
      </p:nvGrpSpPr>
      <p:grpSpPr>
        <a:xfrm>
          <a:off x="0" y="0"/>
          <a:ext cx="0" cy="0"/>
          <a:chOff x="0" y="0"/>
          <a:chExt cx="0" cy="0"/>
        </a:xfrm>
      </p:grpSpPr>
      <p:sp>
        <p:nvSpPr>
          <p:cNvPr id="279" name="Google Shape;279;p26"/>
          <p:cNvSpPr/>
          <p:nvPr/>
        </p:nvSpPr>
        <p:spPr>
          <a:xfrm>
            <a:off x="0" y="0"/>
            <a:ext cx="9144000" cy="5143500"/>
          </a:xfrm>
          <a:prstGeom prst="rect">
            <a:avLst/>
          </a:prstGeom>
          <a:gradFill>
            <a:gsLst>
              <a:gs pos="0">
                <a:srgbClr val="262626"/>
              </a:gs>
              <a:gs pos="50000">
                <a:srgbClr val="3F3F3F"/>
              </a:gs>
              <a:gs pos="100000">
                <a:srgbClr val="26262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0" name="Google Shape;280;p26"/>
          <p:cNvSpPr txBox="1">
            <a:spLocks noGrp="1"/>
          </p:cNvSpPr>
          <p:nvPr>
            <p:ph type="title"/>
          </p:nvPr>
        </p:nvSpPr>
        <p:spPr>
          <a:xfrm>
            <a:off x="457200" y="338282"/>
            <a:ext cx="8229600" cy="536972"/>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1" name="Google Shape;281;p26"/>
          <p:cNvSpPr>
            <a:spLocks noGrp="1"/>
          </p:cNvSpPr>
          <p:nvPr>
            <p:ph type="pic" idx="2"/>
          </p:nvPr>
        </p:nvSpPr>
        <p:spPr>
          <a:xfrm>
            <a:off x="457200" y="1231763"/>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2" name="Google Shape;282;p26"/>
          <p:cNvSpPr txBox="1">
            <a:spLocks noGrp="1"/>
          </p:cNvSpPr>
          <p:nvPr>
            <p:ph type="body" idx="1"/>
          </p:nvPr>
        </p:nvSpPr>
        <p:spPr>
          <a:xfrm>
            <a:off x="1524000" y="1227096"/>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3" name="Google Shape;283;p26"/>
          <p:cNvSpPr>
            <a:spLocks noGrp="1"/>
          </p:cNvSpPr>
          <p:nvPr>
            <p:ph type="pic" idx="3"/>
          </p:nvPr>
        </p:nvSpPr>
        <p:spPr>
          <a:xfrm>
            <a:off x="457200" y="214174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4" name="Google Shape;284;p26"/>
          <p:cNvSpPr txBox="1">
            <a:spLocks noGrp="1"/>
          </p:cNvSpPr>
          <p:nvPr>
            <p:ph type="body" idx="4"/>
          </p:nvPr>
        </p:nvSpPr>
        <p:spPr>
          <a:xfrm>
            <a:off x="1524000" y="21370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5" name="Google Shape;285;p26"/>
          <p:cNvSpPr>
            <a:spLocks noGrp="1"/>
          </p:cNvSpPr>
          <p:nvPr>
            <p:ph type="pic" idx="5"/>
          </p:nvPr>
        </p:nvSpPr>
        <p:spPr>
          <a:xfrm>
            <a:off x="457200" y="307519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6" name="Google Shape;286;p26"/>
          <p:cNvSpPr txBox="1">
            <a:spLocks noGrp="1"/>
          </p:cNvSpPr>
          <p:nvPr>
            <p:ph type="body" idx="6"/>
          </p:nvPr>
        </p:nvSpPr>
        <p:spPr>
          <a:xfrm>
            <a:off x="1524000" y="307052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7" name="Google Shape;287;p26"/>
          <p:cNvSpPr>
            <a:spLocks noGrp="1"/>
          </p:cNvSpPr>
          <p:nvPr>
            <p:ph type="pic" idx="7"/>
          </p:nvPr>
        </p:nvSpPr>
        <p:spPr>
          <a:xfrm>
            <a:off x="457200" y="4013308"/>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8" name="Google Shape;288;p26"/>
          <p:cNvSpPr txBox="1">
            <a:spLocks noGrp="1"/>
          </p:cNvSpPr>
          <p:nvPr>
            <p:ph type="body" idx="8"/>
          </p:nvPr>
        </p:nvSpPr>
        <p:spPr>
          <a:xfrm>
            <a:off x="1524000" y="40039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9" name="Google Shape;289;p26"/>
          <p:cNvSpPr>
            <a:spLocks noGrp="1"/>
          </p:cNvSpPr>
          <p:nvPr>
            <p:ph type="pic" idx="9"/>
          </p:nvPr>
        </p:nvSpPr>
        <p:spPr>
          <a:xfrm>
            <a:off x="4724400" y="1231763"/>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0" name="Google Shape;290;p26"/>
          <p:cNvSpPr txBox="1">
            <a:spLocks noGrp="1"/>
          </p:cNvSpPr>
          <p:nvPr>
            <p:ph type="body" idx="13"/>
          </p:nvPr>
        </p:nvSpPr>
        <p:spPr>
          <a:xfrm>
            <a:off x="5791200" y="1227096"/>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1" name="Google Shape;291;p26"/>
          <p:cNvSpPr>
            <a:spLocks noGrp="1"/>
          </p:cNvSpPr>
          <p:nvPr>
            <p:ph type="pic" idx="14"/>
          </p:nvPr>
        </p:nvSpPr>
        <p:spPr>
          <a:xfrm>
            <a:off x="4724400" y="214174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2" name="Google Shape;292;p26"/>
          <p:cNvSpPr txBox="1">
            <a:spLocks noGrp="1"/>
          </p:cNvSpPr>
          <p:nvPr>
            <p:ph type="body" idx="15"/>
          </p:nvPr>
        </p:nvSpPr>
        <p:spPr>
          <a:xfrm>
            <a:off x="5791200" y="21370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3" name="Google Shape;293;p26"/>
          <p:cNvSpPr>
            <a:spLocks noGrp="1"/>
          </p:cNvSpPr>
          <p:nvPr>
            <p:ph type="pic" idx="16"/>
          </p:nvPr>
        </p:nvSpPr>
        <p:spPr>
          <a:xfrm>
            <a:off x="4724400" y="307519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4" name="Google Shape;294;p26"/>
          <p:cNvSpPr txBox="1">
            <a:spLocks noGrp="1"/>
          </p:cNvSpPr>
          <p:nvPr>
            <p:ph type="body" idx="17"/>
          </p:nvPr>
        </p:nvSpPr>
        <p:spPr>
          <a:xfrm>
            <a:off x="5791200" y="307052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5" name="Google Shape;295;p26"/>
          <p:cNvSpPr>
            <a:spLocks noGrp="1"/>
          </p:cNvSpPr>
          <p:nvPr>
            <p:ph type="pic" idx="18"/>
          </p:nvPr>
        </p:nvSpPr>
        <p:spPr>
          <a:xfrm>
            <a:off x="4724400" y="4013308"/>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6" name="Google Shape;296;p26"/>
          <p:cNvSpPr txBox="1">
            <a:spLocks noGrp="1"/>
          </p:cNvSpPr>
          <p:nvPr>
            <p:ph type="body" idx="19"/>
          </p:nvPr>
        </p:nvSpPr>
        <p:spPr>
          <a:xfrm>
            <a:off x="5791200" y="40039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97"/>
        <p:cNvGrpSpPr/>
        <p:nvPr/>
      </p:nvGrpSpPr>
      <p:grpSpPr>
        <a:xfrm>
          <a:off x="0" y="0"/>
          <a:ext cx="0" cy="0"/>
          <a:chOff x="0" y="0"/>
          <a:chExt cx="0" cy="0"/>
        </a:xfrm>
      </p:grpSpPr>
      <p:pic>
        <p:nvPicPr>
          <p:cNvPr id="298" name="Google Shape;298;p2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99" name="Google Shape;299;p27"/>
          <p:cNvSpPr txBox="1">
            <a:spLocks noGrp="1"/>
          </p:cNvSpPr>
          <p:nvPr>
            <p:ph type="body" idx="1"/>
          </p:nvPr>
        </p:nvSpPr>
        <p:spPr>
          <a:xfrm>
            <a:off x="914400" y="742950"/>
            <a:ext cx="7315200" cy="3581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200"/>
              </a:spcBef>
              <a:spcAft>
                <a:spcPts val="0"/>
              </a:spcAft>
              <a:buClr>
                <a:schemeClr val="lt1"/>
              </a:buClr>
              <a:buSzPts val="6000"/>
              <a:buFont typeface="Arial"/>
              <a:buNone/>
              <a:defRPr sz="6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 &amp; caption">
  <p:cSld name="Pic &amp; caption">
    <p:spTree>
      <p:nvGrpSpPr>
        <p:cNvPr id="1" name="Shape 300"/>
        <p:cNvGrpSpPr/>
        <p:nvPr/>
      </p:nvGrpSpPr>
      <p:grpSpPr>
        <a:xfrm>
          <a:off x="0" y="0"/>
          <a:ext cx="0" cy="0"/>
          <a:chOff x="0" y="0"/>
          <a:chExt cx="0" cy="0"/>
        </a:xfrm>
      </p:grpSpPr>
      <p:sp>
        <p:nvSpPr>
          <p:cNvPr id="301" name="Google Shape;301;p28"/>
          <p:cNvSpPr>
            <a:spLocks noGrp="1"/>
          </p:cNvSpPr>
          <p:nvPr>
            <p:ph type="pic" idx="2"/>
          </p:nvPr>
        </p:nvSpPr>
        <p:spPr>
          <a:xfrm>
            <a:off x="0" y="0"/>
            <a:ext cx="9185275" cy="384048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2" name="Google Shape;302;p28"/>
          <p:cNvSpPr txBox="1">
            <a:spLocks noGrp="1"/>
          </p:cNvSpPr>
          <p:nvPr>
            <p:ph type="body" idx="1"/>
          </p:nvPr>
        </p:nvSpPr>
        <p:spPr>
          <a:xfrm>
            <a:off x="0" y="3943350"/>
            <a:ext cx="9185275" cy="1200150"/>
          </a:xfrm>
          <a:prstGeom prst="rect">
            <a:avLst/>
          </a:prstGeom>
          <a:solidFill>
            <a:srgbClr val="111111"/>
          </a:solidFill>
          <a:ln>
            <a:noFill/>
          </a:ln>
        </p:spPr>
        <p:txBody>
          <a:bodyPr spcFirstLastPara="1" wrap="square" lIns="457200" tIns="91425" rIns="457200" bIns="91425" anchor="ctr"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ctr"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ctr"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ctr"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ctr"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plit screen">
  <p:cSld name="split screen">
    <p:spTree>
      <p:nvGrpSpPr>
        <p:cNvPr id="1" name="Shape 303"/>
        <p:cNvGrpSpPr/>
        <p:nvPr/>
      </p:nvGrpSpPr>
      <p:grpSpPr>
        <a:xfrm>
          <a:off x="0" y="0"/>
          <a:ext cx="0" cy="0"/>
          <a:chOff x="0" y="0"/>
          <a:chExt cx="0" cy="0"/>
        </a:xfrm>
      </p:grpSpPr>
      <p:sp>
        <p:nvSpPr>
          <p:cNvPr id="304" name="Google Shape;304;p29"/>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5" name="Google Shape;305;p29"/>
          <p:cNvSpPr txBox="1">
            <a:spLocks noGrp="1"/>
          </p:cNvSpPr>
          <p:nvPr>
            <p:ph type="body" idx="1"/>
          </p:nvPr>
        </p:nvSpPr>
        <p:spPr>
          <a:xfrm>
            <a:off x="457200" y="285750"/>
            <a:ext cx="8229600" cy="2286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80"/>
              </a:spcBef>
              <a:spcAft>
                <a:spcPts val="0"/>
              </a:spcAft>
              <a:buClr>
                <a:srgbClr val="FFC000"/>
              </a:buClr>
              <a:buSzPts val="4400"/>
              <a:buFont typeface="Arial"/>
              <a:buNone/>
              <a:defRPr sz="4400" b="0" i="0" u="none" strike="noStrike" cap="none">
                <a:solidFill>
                  <a:srgbClr val="FFC000"/>
                </a:solidFill>
                <a:latin typeface="Georgia"/>
                <a:ea typeface="Georgia"/>
                <a:cs typeface="Georgia"/>
                <a:sym typeface="Georgia"/>
              </a:defRPr>
            </a:lvl1pPr>
            <a:lvl2pPr marL="914400" marR="0" lvl="1"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2pPr>
            <a:lvl3pPr marL="1371600" marR="0" lvl="2"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6" name="Google Shape;306;p29"/>
          <p:cNvSpPr>
            <a:spLocks noGrp="1"/>
          </p:cNvSpPr>
          <p:nvPr>
            <p:ph type="pic" idx="2"/>
          </p:nvPr>
        </p:nvSpPr>
        <p:spPr>
          <a:xfrm>
            <a:off x="0" y="2800350"/>
            <a:ext cx="9144000" cy="23431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307"/>
        <p:cNvGrpSpPr/>
        <p:nvPr/>
      </p:nvGrpSpPr>
      <p:grpSpPr>
        <a:xfrm>
          <a:off x="0" y="0"/>
          <a:ext cx="0" cy="0"/>
          <a:chOff x="0" y="0"/>
          <a:chExt cx="0" cy="0"/>
        </a:xfrm>
      </p:grpSpPr>
      <p:sp>
        <p:nvSpPr>
          <p:cNvPr id="308" name="Google Shape;308;p30"/>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9" name="Google Shape;309;p30"/>
          <p:cNvSpPr/>
          <p:nvPr/>
        </p:nvSpPr>
        <p:spPr>
          <a:xfrm>
            <a:off x="0" y="4781550"/>
            <a:ext cx="9144000" cy="3619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0" name="Google Shape;310;p30"/>
          <p:cNvSpPr/>
          <p:nvPr/>
        </p:nvSpPr>
        <p:spPr>
          <a:xfrm>
            <a:off x="-2" y="1657350"/>
            <a:ext cx="7924802" cy="2590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11" name="Google Shape;311;p30"/>
          <p:cNvCxnSpPr/>
          <p:nvPr/>
        </p:nvCxnSpPr>
        <p:spPr>
          <a:xfrm>
            <a:off x="0" y="4781550"/>
            <a:ext cx="9144000" cy="0"/>
          </a:xfrm>
          <a:prstGeom prst="straightConnector1">
            <a:avLst/>
          </a:prstGeom>
          <a:noFill/>
          <a:ln w="57150" cap="flat" cmpd="sng">
            <a:solidFill>
              <a:schemeClr val="lt1"/>
            </a:solidFill>
            <a:prstDash val="solid"/>
            <a:round/>
            <a:headEnd type="none" w="sm" len="sm"/>
            <a:tailEnd type="none" w="sm" len="sm"/>
          </a:ln>
        </p:spPr>
      </p:cxnSp>
      <p:sp>
        <p:nvSpPr>
          <p:cNvPr id="312" name="Google Shape;312;p30"/>
          <p:cNvSpPr txBox="1">
            <a:spLocks noGrp="1"/>
          </p:cNvSpPr>
          <p:nvPr>
            <p:ph type="body" idx="1"/>
          </p:nvPr>
        </p:nvSpPr>
        <p:spPr>
          <a:xfrm>
            <a:off x="457200" y="261469"/>
            <a:ext cx="8229600" cy="82815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3" name="Google Shape;313;p30"/>
          <p:cNvSpPr txBox="1">
            <a:spLocks noGrp="1"/>
          </p:cNvSpPr>
          <p:nvPr>
            <p:ph type="body" idx="2"/>
          </p:nvPr>
        </p:nvSpPr>
        <p:spPr>
          <a:xfrm>
            <a:off x="457200" y="1885950"/>
            <a:ext cx="5943600" cy="205740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560"/>
              </a:spcBef>
              <a:spcAft>
                <a:spcPts val="0"/>
              </a:spcAft>
              <a:buClr>
                <a:schemeClr val="dk1"/>
              </a:buClr>
              <a:buSzPts val="2800"/>
              <a:buFont typeface="Arial"/>
              <a:buNone/>
              <a:defRPr sz="28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4" name="Google Shape;314;p30"/>
          <p:cNvSpPr>
            <a:spLocks noGrp="1"/>
          </p:cNvSpPr>
          <p:nvPr>
            <p:ph type="pic" idx="3"/>
          </p:nvPr>
        </p:nvSpPr>
        <p:spPr>
          <a:xfrm>
            <a:off x="6629400" y="2419350"/>
            <a:ext cx="2011680" cy="201168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llage1">
  <p:cSld name="collage1">
    <p:spTree>
      <p:nvGrpSpPr>
        <p:cNvPr id="1" name="Shape 315"/>
        <p:cNvGrpSpPr/>
        <p:nvPr/>
      </p:nvGrpSpPr>
      <p:grpSpPr>
        <a:xfrm>
          <a:off x="0" y="0"/>
          <a:ext cx="0" cy="0"/>
          <a:chOff x="0" y="0"/>
          <a:chExt cx="0" cy="0"/>
        </a:xfrm>
      </p:grpSpPr>
      <p:sp>
        <p:nvSpPr>
          <p:cNvPr id="316" name="Google Shape;316;p31"/>
          <p:cNvSpPr>
            <a:spLocks noGrp="1"/>
          </p:cNvSpPr>
          <p:nvPr>
            <p:ph type="pic" idx="2"/>
          </p:nvPr>
        </p:nvSpPr>
        <p:spPr>
          <a:xfrm>
            <a:off x="-14288" y="588"/>
            <a:ext cx="2376488" cy="1316736"/>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7" name="Google Shape;317;p31"/>
          <p:cNvSpPr>
            <a:spLocks noGrp="1"/>
          </p:cNvSpPr>
          <p:nvPr>
            <p:ph type="pic" idx="3"/>
          </p:nvPr>
        </p:nvSpPr>
        <p:spPr>
          <a:xfrm>
            <a:off x="3311824" y="588"/>
            <a:ext cx="2376488" cy="1316736"/>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8" name="Google Shape;318;p31"/>
          <p:cNvSpPr>
            <a:spLocks noGrp="1"/>
          </p:cNvSpPr>
          <p:nvPr>
            <p:ph type="pic" idx="4"/>
          </p:nvPr>
        </p:nvSpPr>
        <p:spPr>
          <a:xfrm>
            <a:off x="2420960" y="588"/>
            <a:ext cx="832104" cy="1316736"/>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9" name="Google Shape;319;p31"/>
          <p:cNvSpPr>
            <a:spLocks noGrp="1"/>
          </p:cNvSpPr>
          <p:nvPr>
            <p:ph type="pic" idx="5"/>
          </p:nvPr>
        </p:nvSpPr>
        <p:spPr>
          <a:xfrm>
            <a:off x="5747072" y="-4763"/>
            <a:ext cx="3396928" cy="5143501"/>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0" name="Google Shape;320;p31"/>
          <p:cNvSpPr>
            <a:spLocks noGrp="1"/>
          </p:cNvSpPr>
          <p:nvPr>
            <p:ph type="pic" idx="6"/>
          </p:nvPr>
        </p:nvSpPr>
        <p:spPr>
          <a:xfrm>
            <a:off x="-14288" y="1369472"/>
            <a:ext cx="5687568" cy="37634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5"/>
          <p:cNvSpPr/>
          <p:nvPr/>
        </p:nvSpPr>
        <p:spPr>
          <a:xfrm>
            <a:off x="6024696" y="303499"/>
            <a:ext cx="2651760" cy="3756873"/>
          </a:xfrm>
          <a:prstGeom prst="rect">
            <a:avLst/>
          </a:prstGeom>
          <a:noFill/>
          <a:ln>
            <a:noFill/>
          </a:ln>
        </p:spPr>
      </p:sp>
      <p:sp>
        <p:nvSpPr>
          <p:cNvPr id="22" name="Google Shape;22;p5"/>
          <p:cNvSpPr/>
          <p:nvPr/>
        </p:nvSpPr>
        <p:spPr>
          <a:xfrm>
            <a:off x="395536" y="303499"/>
            <a:ext cx="5472608" cy="3756873"/>
          </a:xfrm>
          <a:prstGeom prst="rect">
            <a:avLst/>
          </a:prstGeom>
          <a:solidFill>
            <a:srgbClr val="A400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Georgia"/>
              <a:ea typeface="Georgia"/>
              <a:cs typeface="Georgia"/>
              <a:sym typeface="Georgia"/>
            </a:endParaRPr>
          </a:p>
        </p:txBody>
      </p:sp>
      <p:sp>
        <p:nvSpPr>
          <p:cNvPr id="23" name="Google Shape;23;p5"/>
          <p:cNvSpPr txBox="1"/>
          <p:nvPr/>
        </p:nvSpPr>
        <p:spPr>
          <a:xfrm>
            <a:off x="155224" y="2719917"/>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pic>
        <p:nvPicPr>
          <p:cNvPr id="24" name="Google Shape;24;p5"/>
          <p:cNvPicPr preferRelativeResize="0"/>
          <p:nvPr/>
        </p:nvPicPr>
        <p:blipFill rotWithShape="1">
          <a:blip r:embed="rId2">
            <a:alphaModFix/>
          </a:blip>
          <a:srcRect l="72985" t="18072" r="6418" b="18894"/>
          <a:stretch/>
        </p:blipFill>
        <p:spPr>
          <a:xfrm>
            <a:off x="395537" y="4167170"/>
            <a:ext cx="736389" cy="731520"/>
          </a:xfrm>
          <a:prstGeom prst="rect">
            <a:avLst/>
          </a:prstGeom>
          <a:noFill/>
          <a:ln>
            <a:noFill/>
          </a:ln>
        </p:spPr>
      </p:pic>
      <p:grpSp>
        <p:nvGrpSpPr>
          <p:cNvPr id="25" name="Google Shape;25;p5"/>
          <p:cNvGrpSpPr/>
          <p:nvPr/>
        </p:nvGrpSpPr>
        <p:grpSpPr>
          <a:xfrm>
            <a:off x="1266814" y="4296164"/>
            <a:ext cx="3017520" cy="561584"/>
            <a:chOff x="1266814" y="4236191"/>
            <a:chExt cx="4448186" cy="827846"/>
          </a:xfrm>
        </p:grpSpPr>
        <p:sp>
          <p:nvSpPr>
            <p:cNvPr id="26" name="Google Shape;26;p5"/>
            <p:cNvSpPr txBox="1"/>
            <p:nvPr/>
          </p:nvSpPr>
          <p:spPr>
            <a:xfrm>
              <a:off x="2300112" y="4392083"/>
              <a:ext cx="272316" cy="5444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pic>
          <p:nvPicPr>
            <p:cNvPr id="27" name="Google Shape;27;p5"/>
            <p:cNvPicPr preferRelativeResize="0"/>
            <p:nvPr/>
          </p:nvPicPr>
          <p:blipFill rotWithShape="1">
            <a:blip r:embed="rId3">
              <a:alphaModFix/>
            </a:blip>
            <a:srcRect/>
            <a:stretch/>
          </p:blipFill>
          <p:spPr>
            <a:xfrm>
              <a:off x="1309936" y="4236191"/>
              <a:ext cx="2423864" cy="659492"/>
            </a:xfrm>
            <a:prstGeom prst="rect">
              <a:avLst/>
            </a:prstGeom>
            <a:noFill/>
            <a:ln>
              <a:noFill/>
            </a:ln>
          </p:spPr>
        </p:pic>
        <p:sp>
          <p:nvSpPr>
            <p:cNvPr id="28" name="Google Shape;28;p5"/>
            <p:cNvSpPr txBox="1"/>
            <p:nvPr/>
          </p:nvSpPr>
          <p:spPr>
            <a:xfrm>
              <a:off x="1266814" y="4803158"/>
              <a:ext cx="4448186" cy="2608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50"/>
                <a:buFont typeface="Arial"/>
                <a:buNone/>
              </a:pPr>
              <a:r>
                <a:rPr lang="en-US" sz="550" b="0" i="0" u="none" strike="noStrike" cap="none">
                  <a:solidFill>
                    <a:srgbClr val="A4001D"/>
                  </a:solidFill>
                  <a:latin typeface="Arial"/>
                  <a:ea typeface="Arial"/>
                  <a:cs typeface="Arial"/>
                  <a:sym typeface="Arial"/>
                </a:rPr>
                <a:t>Stanford Center for Assessment, Learning, &amp; Equity</a:t>
              </a:r>
              <a:endParaRPr sz="1400" b="0" i="0" u="none" strike="noStrike" cap="none">
                <a:solidFill>
                  <a:srgbClr val="000000"/>
                </a:solidFill>
                <a:latin typeface="Arial"/>
                <a:ea typeface="Arial"/>
                <a:cs typeface="Arial"/>
                <a:sym typeface="Arial"/>
              </a:endParaRPr>
            </a:p>
          </p:txBody>
        </p:sp>
      </p:grpSp>
      <p:sp>
        <p:nvSpPr>
          <p:cNvPr id="29" name="Google Shape;29;p5"/>
          <p:cNvSpPr txBox="1">
            <a:spLocks noGrp="1"/>
          </p:cNvSpPr>
          <p:nvPr>
            <p:ph type="body" idx="1"/>
          </p:nvPr>
        </p:nvSpPr>
        <p:spPr>
          <a:xfrm>
            <a:off x="684213" y="665163"/>
            <a:ext cx="4802187" cy="38258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small">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 name="Google Shape;30;p5"/>
          <p:cNvSpPr txBox="1">
            <a:spLocks noGrp="1"/>
          </p:cNvSpPr>
          <p:nvPr>
            <p:ph type="body" idx="2"/>
          </p:nvPr>
        </p:nvSpPr>
        <p:spPr>
          <a:xfrm>
            <a:off x="684213" y="1206014"/>
            <a:ext cx="4802187" cy="162877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 name="Google Shape;31;p5"/>
          <p:cNvSpPr txBox="1">
            <a:spLocks noGrp="1"/>
          </p:cNvSpPr>
          <p:nvPr>
            <p:ph type="body" idx="3"/>
          </p:nvPr>
        </p:nvSpPr>
        <p:spPr>
          <a:xfrm>
            <a:off x="684213" y="3028950"/>
            <a:ext cx="4802187" cy="70167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1"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llage2">
  <p:cSld name="collage2">
    <p:spTree>
      <p:nvGrpSpPr>
        <p:cNvPr id="1" name="Shape 321"/>
        <p:cNvGrpSpPr/>
        <p:nvPr/>
      </p:nvGrpSpPr>
      <p:grpSpPr>
        <a:xfrm>
          <a:off x="0" y="0"/>
          <a:ext cx="0" cy="0"/>
          <a:chOff x="0" y="0"/>
          <a:chExt cx="0" cy="0"/>
        </a:xfrm>
      </p:grpSpPr>
      <p:sp>
        <p:nvSpPr>
          <p:cNvPr id="322" name="Google Shape;322;p32"/>
          <p:cNvSpPr>
            <a:spLocks noGrp="1"/>
          </p:cNvSpPr>
          <p:nvPr>
            <p:ph type="pic" idx="2"/>
          </p:nvPr>
        </p:nvSpPr>
        <p:spPr>
          <a:xfrm>
            <a:off x="0" y="4853"/>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3" name="Google Shape;323;p32"/>
          <p:cNvSpPr>
            <a:spLocks noGrp="1"/>
          </p:cNvSpPr>
          <p:nvPr>
            <p:ph type="pic" idx="3"/>
          </p:nvPr>
        </p:nvSpPr>
        <p:spPr>
          <a:xfrm>
            <a:off x="7010400" y="2610612"/>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4" name="Google Shape;324;p32"/>
          <p:cNvSpPr>
            <a:spLocks noGrp="1"/>
          </p:cNvSpPr>
          <p:nvPr>
            <p:ph type="pic" idx="4"/>
          </p:nvPr>
        </p:nvSpPr>
        <p:spPr>
          <a:xfrm>
            <a:off x="4814832" y="2608310"/>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5" name="Google Shape;325;p32"/>
          <p:cNvSpPr>
            <a:spLocks noGrp="1"/>
          </p:cNvSpPr>
          <p:nvPr>
            <p:ph type="pic" idx="5"/>
          </p:nvPr>
        </p:nvSpPr>
        <p:spPr>
          <a:xfrm>
            <a:off x="2209800" y="0"/>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6" name="Google Shape;326;p32"/>
          <p:cNvSpPr>
            <a:spLocks noGrp="1"/>
          </p:cNvSpPr>
          <p:nvPr>
            <p:ph type="pic" idx="6"/>
          </p:nvPr>
        </p:nvSpPr>
        <p:spPr>
          <a:xfrm>
            <a:off x="4411232" y="0"/>
            <a:ext cx="4732768"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7" name="Google Shape;327;p32"/>
          <p:cNvSpPr>
            <a:spLocks noGrp="1"/>
          </p:cNvSpPr>
          <p:nvPr>
            <p:ph type="pic" idx="7"/>
          </p:nvPr>
        </p:nvSpPr>
        <p:spPr>
          <a:xfrm>
            <a:off x="0" y="2610612"/>
            <a:ext cx="4732768"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llage3">
  <p:cSld name="collage3">
    <p:spTree>
      <p:nvGrpSpPr>
        <p:cNvPr id="1" name="Shape 328"/>
        <p:cNvGrpSpPr/>
        <p:nvPr/>
      </p:nvGrpSpPr>
      <p:grpSpPr>
        <a:xfrm>
          <a:off x="0" y="0"/>
          <a:ext cx="0" cy="0"/>
          <a:chOff x="0" y="0"/>
          <a:chExt cx="0" cy="0"/>
        </a:xfrm>
      </p:grpSpPr>
      <p:sp>
        <p:nvSpPr>
          <p:cNvPr id="329" name="Google Shape;329;p33"/>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0" name="Google Shape;330;p33"/>
          <p:cNvSpPr>
            <a:spLocks noGrp="1"/>
          </p:cNvSpPr>
          <p:nvPr>
            <p:ph type="pic" idx="2"/>
          </p:nvPr>
        </p:nvSpPr>
        <p:spPr>
          <a:xfrm>
            <a:off x="0" y="0"/>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1" name="Google Shape;331;p33"/>
          <p:cNvSpPr>
            <a:spLocks noGrp="1"/>
          </p:cNvSpPr>
          <p:nvPr>
            <p:ph type="pic" idx="3"/>
          </p:nvPr>
        </p:nvSpPr>
        <p:spPr>
          <a:xfrm>
            <a:off x="3086937" y="-4"/>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2" name="Google Shape;332;p33"/>
          <p:cNvSpPr>
            <a:spLocks noGrp="1"/>
          </p:cNvSpPr>
          <p:nvPr>
            <p:ph type="pic" idx="4"/>
          </p:nvPr>
        </p:nvSpPr>
        <p:spPr>
          <a:xfrm>
            <a:off x="6173873" y="0"/>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3" name="Google Shape;333;p33"/>
          <p:cNvSpPr>
            <a:spLocks noGrp="1"/>
          </p:cNvSpPr>
          <p:nvPr>
            <p:ph type="pic" idx="5"/>
          </p:nvPr>
        </p:nvSpPr>
        <p:spPr>
          <a:xfrm>
            <a:off x="1" y="3663409"/>
            <a:ext cx="9144000" cy="1480091"/>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4" name="Google Shape;334;p33"/>
          <p:cNvSpPr txBox="1">
            <a:spLocks noGrp="1"/>
          </p:cNvSpPr>
          <p:nvPr>
            <p:ph type="body" idx="1"/>
          </p:nvPr>
        </p:nvSpPr>
        <p:spPr>
          <a:xfrm>
            <a:off x="0"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5" name="Google Shape;335;p33"/>
          <p:cNvSpPr txBox="1">
            <a:spLocks noGrp="1"/>
          </p:cNvSpPr>
          <p:nvPr>
            <p:ph type="body" idx="6"/>
          </p:nvPr>
        </p:nvSpPr>
        <p:spPr>
          <a:xfrm>
            <a:off x="3094056"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6" name="Google Shape;336;p33"/>
          <p:cNvSpPr txBox="1">
            <a:spLocks noGrp="1"/>
          </p:cNvSpPr>
          <p:nvPr>
            <p:ph type="body" idx="7"/>
          </p:nvPr>
        </p:nvSpPr>
        <p:spPr>
          <a:xfrm>
            <a:off x="6172200"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de pic">
  <p:cSld name="Side pic">
    <p:spTree>
      <p:nvGrpSpPr>
        <p:cNvPr id="1" name="Shape 32"/>
        <p:cNvGrpSpPr/>
        <p:nvPr/>
      </p:nvGrpSpPr>
      <p:grpSpPr>
        <a:xfrm>
          <a:off x="0" y="0"/>
          <a:ext cx="0" cy="0"/>
          <a:chOff x="0" y="0"/>
          <a:chExt cx="0" cy="0"/>
        </a:xfrm>
      </p:grpSpPr>
      <p:sp>
        <p:nvSpPr>
          <p:cNvPr id="33" name="Google Shape;33;p6"/>
          <p:cNvSpPr>
            <a:spLocks noGrp="1"/>
          </p:cNvSpPr>
          <p:nvPr>
            <p:ph type="pic" idx="2"/>
          </p:nvPr>
        </p:nvSpPr>
        <p:spPr>
          <a:xfrm>
            <a:off x="0" y="0"/>
            <a:ext cx="2759075"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4" name="Google Shape;34;p6"/>
          <p:cNvSpPr txBox="1">
            <a:spLocks noGrp="1"/>
          </p:cNvSpPr>
          <p:nvPr>
            <p:ph type="title"/>
          </p:nvPr>
        </p:nvSpPr>
        <p:spPr>
          <a:xfrm>
            <a:off x="3276600" y="361950"/>
            <a:ext cx="5486400" cy="857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C00000"/>
              </a:buClr>
              <a:buSzPts val="4800"/>
              <a:buFont typeface="Georgia"/>
              <a:buNone/>
              <a:defRPr sz="4800" b="0" i="0" u="none" strike="noStrike" cap="none">
                <a:solidFill>
                  <a:srgbClr val="C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35" name="Google Shape;35;p6"/>
          <p:cNvCxnSpPr/>
          <p:nvPr/>
        </p:nvCxnSpPr>
        <p:spPr>
          <a:xfrm>
            <a:off x="2759554" y="0"/>
            <a:ext cx="0" cy="5143500"/>
          </a:xfrm>
          <a:prstGeom prst="straightConnector1">
            <a:avLst/>
          </a:prstGeom>
          <a:noFill/>
          <a:ln w="127000" cap="flat" cmpd="sng">
            <a:solidFill>
              <a:srgbClr val="C00000"/>
            </a:solidFill>
            <a:prstDash val="solid"/>
            <a:round/>
            <a:headEnd type="none" w="sm" len="sm"/>
            <a:tailEnd type="none" w="sm" len="sm"/>
          </a:ln>
        </p:spPr>
      </p:cxnSp>
      <p:sp>
        <p:nvSpPr>
          <p:cNvPr id="36" name="Google Shape;36;p6"/>
          <p:cNvSpPr txBox="1">
            <a:spLocks noGrp="1"/>
          </p:cNvSpPr>
          <p:nvPr>
            <p:ph type="body" idx="1"/>
          </p:nvPr>
        </p:nvSpPr>
        <p:spPr>
          <a:xfrm>
            <a:off x="3276600" y="1504950"/>
            <a:ext cx="5486400" cy="3276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720"/>
              </a:spcBef>
              <a:spcAft>
                <a:spcPts val="0"/>
              </a:spcAft>
              <a:buClr>
                <a:schemeClr val="dk1"/>
              </a:buClr>
              <a:buSzPts val="3600"/>
              <a:buFont typeface="Arial"/>
              <a:buNone/>
              <a:defRPr sz="3600" b="0" i="1" u="none" strike="noStrike" cap="none">
                <a:solidFill>
                  <a:schemeClr val="dk1"/>
                </a:solidFill>
                <a:latin typeface="Georgia"/>
                <a:ea typeface="Georgia"/>
                <a:cs typeface="Georgia"/>
                <a:sym typeface="Georgia"/>
              </a:defRPr>
            </a:lvl1pPr>
            <a:lvl2pPr marL="914400" marR="0" lvl="1"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2pPr>
            <a:lvl3pPr marL="1371600" marR="0" lvl="2"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37"/>
        <p:cNvGrpSpPr/>
        <p:nvPr/>
      </p:nvGrpSpPr>
      <p:grpSpPr>
        <a:xfrm>
          <a:off x="0" y="0"/>
          <a:ext cx="0" cy="0"/>
          <a:chOff x="0" y="0"/>
          <a:chExt cx="0" cy="0"/>
        </a:xfrm>
      </p:grpSpPr>
      <p:sp>
        <p:nvSpPr>
          <p:cNvPr id="38" name="Google Shape;38;p7"/>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 name="Google Shape;39;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sp>
        <p:nvSpPr>
          <p:cNvPr id="42" name="Google Shape;42;p8"/>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 name="Google Shape;43;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8"/>
          <p:cNvSpPr>
            <a:spLocks noGrp="1"/>
          </p:cNvSpPr>
          <p:nvPr>
            <p:ph type="pic" idx="2"/>
          </p:nvPr>
        </p:nvSpPr>
        <p:spPr>
          <a:xfrm>
            <a:off x="838200" y="1657350"/>
            <a:ext cx="1447800" cy="1371600"/>
          </a:xfrm>
          <a:prstGeom prst="rect">
            <a:avLst/>
          </a:prstGeom>
          <a:noFill/>
          <a:ln>
            <a:noFill/>
          </a:ln>
        </p:spPr>
        <p:txBody>
          <a:bodyPr spcFirstLastPara="1" wrap="square" lIns="91425" tIns="45700" rIns="91425" bIns="45700" anchor="t" anchorCtr="0"/>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5" name="Google Shape;45;p8"/>
          <p:cNvSpPr>
            <a:spLocks noGrp="1"/>
          </p:cNvSpPr>
          <p:nvPr>
            <p:ph type="pic" idx="3"/>
          </p:nvPr>
        </p:nvSpPr>
        <p:spPr>
          <a:xfrm>
            <a:off x="4953000" y="1657350"/>
            <a:ext cx="1447800" cy="1371600"/>
          </a:xfrm>
          <a:prstGeom prst="rect">
            <a:avLst/>
          </a:prstGeom>
          <a:noFill/>
          <a:ln>
            <a:noFill/>
          </a:ln>
        </p:spPr>
        <p:txBody>
          <a:bodyPr spcFirstLastPara="1" wrap="square" lIns="91425" tIns="45700" rIns="91425" bIns="45700" anchor="t" anchorCtr="0"/>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6" name="Google Shape;46;p8"/>
          <p:cNvSpPr txBox="1">
            <a:spLocks noGrp="1"/>
          </p:cNvSpPr>
          <p:nvPr>
            <p:ph type="body" idx="1"/>
          </p:nvPr>
        </p:nvSpPr>
        <p:spPr>
          <a:xfrm>
            <a:off x="838200" y="3086100"/>
            <a:ext cx="1447800" cy="5715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7" name="Google Shape;47;p8"/>
          <p:cNvSpPr txBox="1">
            <a:spLocks noGrp="1"/>
          </p:cNvSpPr>
          <p:nvPr>
            <p:ph type="body" idx="4"/>
          </p:nvPr>
        </p:nvSpPr>
        <p:spPr>
          <a:xfrm>
            <a:off x="4953000" y="3086100"/>
            <a:ext cx="1447800" cy="5715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8" name="Google Shape;48;p8"/>
          <p:cNvSpPr txBox="1">
            <a:spLocks noGrp="1"/>
          </p:cNvSpPr>
          <p:nvPr>
            <p:ph type="body" idx="5"/>
          </p:nvPr>
        </p:nvSpPr>
        <p:spPr>
          <a:xfrm>
            <a:off x="2438400" y="1657350"/>
            <a:ext cx="1676400" cy="20002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9" name="Google Shape;49;p8"/>
          <p:cNvSpPr txBox="1">
            <a:spLocks noGrp="1"/>
          </p:cNvSpPr>
          <p:nvPr>
            <p:ph type="body" idx="6"/>
          </p:nvPr>
        </p:nvSpPr>
        <p:spPr>
          <a:xfrm>
            <a:off x="6553200" y="1657350"/>
            <a:ext cx="1676400" cy="20002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50" name="Google Shape;50;p8"/>
          <p:cNvCxnSpPr/>
          <p:nvPr/>
        </p:nvCxnSpPr>
        <p:spPr>
          <a:xfrm>
            <a:off x="4521678" y="1657350"/>
            <a:ext cx="0" cy="2000250"/>
          </a:xfrm>
          <a:prstGeom prst="straightConnector1">
            <a:avLst/>
          </a:prstGeom>
          <a:noFill/>
          <a:ln w="9525" cap="flat" cmpd="sng">
            <a:solidFill>
              <a:schemeClr val="lt2"/>
            </a:solidFill>
            <a:prstDash val="dot"/>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9"/>
          <p:cNvSpPr/>
          <p:nvPr/>
        </p:nvSpPr>
        <p:spPr>
          <a:xfrm>
            <a:off x="228600" y="209550"/>
            <a:ext cx="8686800" cy="4724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9"/>
          <p:cNvSpPr txBox="1">
            <a:spLocks noGrp="1"/>
          </p:cNvSpPr>
          <p:nvPr>
            <p:ph type="body" idx="1"/>
          </p:nvPr>
        </p:nvSpPr>
        <p:spPr>
          <a:xfrm>
            <a:off x="3575050" y="391715"/>
            <a:ext cx="5111750" cy="4389835"/>
          </a:xfrm>
          <a:prstGeom prst="rect">
            <a:avLst/>
          </a:prstGeom>
          <a:solidFill>
            <a:schemeClr val="lt1"/>
          </a:solid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54" name="Google Shape;54;p9"/>
          <p:cNvSpPr txBox="1">
            <a:spLocks noGrp="1"/>
          </p:cNvSpPr>
          <p:nvPr>
            <p:ph type="body" idx="2"/>
          </p:nvPr>
        </p:nvSpPr>
        <p:spPr>
          <a:xfrm>
            <a:off x="457201" y="3790950"/>
            <a:ext cx="3008313" cy="990600"/>
          </a:xfrm>
          <a:prstGeom prst="rect">
            <a:avLst/>
          </a:prstGeom>
          <a:solidFill>
            <a:schemeClr val="lt2"/>
          </a:solid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1" u="none" strike="noStrike" cap="none">
                <a:solidFill>
                  <a:schemeClr val="dk1"/>
                </a:solidFill>
                <a:latin typeface="Georgia"/>
                <a:ea typeface="Georgia"/>
                <a:cs typeface="Georgia"/>
                <a:sym typeface="Georgia"/>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9pPr>
          </a:lstStyle>
          <a:p>
            <a:endParaRPr/>
          </a:p>
        </p:txBody>
      </p:sp>
      <p:sp>
        <p:nvSpPr>
          <p:cNvPr id="55" name="Google Shape;55;p9"/>
          <p:cNvSpPr>
            <a:spLocks noGrp="1"/>
          </p:cNvSpPr>
          <p:nvPr>
            <p:ph type="pic" idx="3"/>
          </p:nvPr>
        </p:nvSpPr>
        <p:spPr>
          <a:xfrm>
            <a:off x="457200" y="391715"/>
            <a:ext cx="3008376" cy="32918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457200" y="1338263"/>
            <a:ext cx="4040188" cy="479822"/>
          </a:xfrm>
          <a:prstGeom prst="rect">
            <a:avLst/>
          </a:prstGeom>
          <a:solidFill>
            <a:srgbClr val="C00000"/>
          </a:solid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lt1"/>
              </a:buClr>
              <a:buSzPts val="2800"/>
              <a:buFont typeface="Arial"/>
              <a:buNone/>
              <a:defRPr sz="2800" b="1"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9pPr>
          </a:lstStyle>
          <a:p>
            <a:endParaRPr/>
          </a:p>
        </p:txBody>
      </p:sp>
      <p:sp>
        <p:nvSpPr>
          <p:cNvPr id="58" name="Google Shape;58;p10"/>
          <p:cNvSpPr txBox="1">
            <a:spLocks noGrp="1"/>
          </p:cNvSpPr>
          <p:nvPr>
            <p:ph type="body" idx="2"/>
          </p:nvPr>
        </p:nvSpPr>
        <p:spPr>
          <a:xfrm>
            <a:off x="457200" y="1908516"/>
            <a:ext cx="4040188" cy="2873034"/>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endParaRPr/>
          </a:p>
        </p:txBody>
      </p:sp>
      <p:sp>
        <p:nvSpPr>
          <p:cNvPr id="59" name="Google Shape;59;p10"/>
          <p:cNvSpPr txBox="1">
            <a:spLocks noGrp="1"/>
          </p:cNvSpPr>
          <p:nvPr>
            <p:ph type="body" idx="3"/>
          </p:nvPr>
        </p:nvSpPr>
        <p:spPr>
          <a:xfrm>
            <a:off x="4645026" y="1338263"/>
            <a:ext cx="4041775" cy="479822"/>
          </a:xfrm>
          <a:prstGeom prst="rect">
            <a:avLst/>
          </a:prstGeom>
          <a:solidFill>
            <a:srgbClr val="C00000"/>
          </a:solid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chemeClr val="lt1"/>
              </a:buClr>
              <a:buSzPts val="2800"/>
              <a:buFont typeface="Arial"/>
              <a:buChar char="•"/>
              <a:defRPr sz="2800" b="1"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60" name="Google Shape;60;p10"/>
          <p:cNvSpPr txBox="1">
            <a:spLocks noGrp="1"/>
          </p:cNvSpPr>
          <p:nvPr>
            <p:ph type="body" idx="4"/>
          </p:nvPr>
        </p:nvSpPr>
        <p:spPr>
          <a:xfrm>
            <a:off x="4645026" y="1908516"/>
            <a:ext cx="4041775" cy="2873034"/>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endParaRPr/>
          </a:p>
        </p:txBody>
      </p:sp>
      <p:sp>
        <p:nvSpPr>
          <p:cNvPr id="61" name="Google Shape;61;p10"/>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hyperlink" Target="http://www.buzzsprout.com/168838/677407-caleb-henry-count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buzzsprout.com/168838/677408-fatima-henry-county"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dropbox.com/s/wwa6ropcirbqie5/3rd%20Grade%20Science%20PA%20rubric%20scientific%20investigation.pdf?dl=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lvl="0" algn="ctr">
              <a:lnSpc>
                <a:spcPct val="85000"/>
              </a:lnSpc>
              <a:buClr>
                <a:srgbClr val="000000"/>
              </a:buClr>
              <a:buSzPts val="3600"/>
            </a:pPr>
            <a:r>
              <a:rPr lang="en-US" sz="3200" b="1" dirty="0">
                <a:latin typeface="Tahoma"/>
                <a:ea typeface="Tahoma"/>
                <a:cs typeface="Tahoma"/>
                <a:sym typeface="Tahoma"/>
              </a:rPr>
              <a:t>Performance Assessment Assurances: </a:t>
            </a:r>
            <a:r>
              <a:rPr lang="en-US" sz="3200" dirty="0">
                <a:latin typeface="Tahoma"/>
                <a:ea typeface="Tahoma"/>
                <a:cs typeface="Tahoma"/>
                <a:sym typeface="Tahoma"/>
              </a:rPr>
              <a:t/>
            </a:r>
            <a:br>
              <a:rPr lang="en-US" sz="3200" dirty="0">
                <a:latin typeface="Tahoma"/>
                <a:ea typeface="Tahoma"/>
                <a:cs typeface="Tahoma"/>
                <a:sym typeface="Tahoma"/>
              </a:rPr>
            </a:br>
            <a:r>
              <a:rPr lang="en-US" sz="3200" b="1" dirty="0">
                <a:latin typeface="Tahoma"/>
                <a:ea typeface="Tahoma"/>
                <a:cs typeface="Tahoma"/>
                <a:sym typeface="Tahoma"/>
              </a:rPr>
              <a:t>Next Steps for Leading Deeper Learning in Virginia </a:t>
            </a:r>
            <a:endParaRPr lang="en-US" sz="3200" dirty="0">
              <a:latin typeface="Tahoma"/>
              <a:ea typeface="Tahoma"/>
              <a:cs typeface="Tahoma"/>
              <a:sym typeface="Tahoma"/>
            </a:endParaRPr>
          </a:p>
        </p:txBody>
      </p:sp>
      <p:sp>
        <p:nvSpPr>
          <p:cNvPr id="3" name="Text Placeholder 2"/>
          <p:cNvSpPr>
            <a:spLocks noGrp="1"/>
          </p:cNvSpPr>
          <p:nvPr>
            <p:ph type="body" idx="1"/>
          </p:nvPr>
        </p:nvSpPr>
        <p:spPr>
          <a:xfrm>
            <a:off x="457200" y="1564291"/>
            <a:ext cx="8229600" cy="3394472"/>
          </a:xfrm>
        </p:spPr>
        <p:txBody>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Day 2: Elementary Breakout</a:t>
            </a:r>
          </a:p>
          <a:p>
            <a:pPr algn="ct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algn="ctr"/>
            <a:r>
              <a:rPr lang="en-US" sz="2800" dirty="0" smtClean="0">
                <a:latin typeface="Tahoma" panose="020B0604030504040204" pitchFamily="34" charset="0"/>
                <a:ea typeface="Tahoma" panose="020B0604030504040204" pitchFamily="34" charset="0"/>
                <a:cs typeface="Tahoma" panose="020B0604030504040204" pitchFamily="34" charset="0"/>
              </a:rPr>
              <a:t>Facilitators:</a:t>
            </a:r>
          </a:p>
          <a:p>
            <a:pPr marL="0" lvl="0" indent="0" algn="ctr">
              <a:spcBef>
                <a:spcPts val="0"/>
              </a:spcBef>
              <a:buClr>
                <a:srgbClr val="000000"/>
              </a:buClr>
              <a:buSzPts val="2400"/>
            </a:pPr>
            <a:r>
              <a:rPr lang="en-US" sz="2800" dirty="0">
                <a:latin typeface="Tahoma"/>
                <a:ea typeface="Tahoma"/>
                <a:cs typeface="Tahoma"/>
                <a:sym typeface="Tahoma"/>
              </a:rPr>
              <a:t>Tina Manglicmot, Anne Petersen (VDOE)</a:t>
            </a:r>
            <a:endParaRPr lang="en-US" sz="2800" dirty="0">
              <a:solidFill>
                <a:srgbClr val="000000"/>
              </a:solidFill>
              <a:latin typeface="Tahoma"/>
              <a:ea typeface="Tahoma"/>
              <a:cs typeface="Tahoma"/>
              <a:sym typeface="Tahoma"/>
            </a:endParaRPr>
          </a:p>
          <a:p>
            <a:pPr marL="0" lvl="0" indent="0" algn="ctr">
              <a:spcBef>
                <a:spcPts val="0"/>
              </a:spcBef>
              <a:buClr>
                <a:srgbClr val="000000"/>
              </a:buClr>
              <a:buSzPts val="2400"/>
            </a:pPr>
            <a:r>
              <a:rPr lang="en-US" sz="2800" dirty="0">
                <a:latin typeface="Tahoma"/>
                <a:ea typeface="Tahoma"/>
                <a:cs typeface="Tahoma"/>
                <a:sym typeface="Tahoma"/>
              </a:rPr>
              <a:t>Jim </a:t>
            </a:r>
            <a:r>
              <a:rPr lang="en-US" sz="2800" dirty="0" err="1">
                <a:latin typeface="Tahoma"/>
                <a:ea typeface="Tahoma"/>
                <a:cs typeface="Tahoma"/>
                <a:sym typeface="Tahoma"/>
              </a:rPr>
              <a:t>Malamut</a:t>
            </a:r>
            <a:r>
              <a:rPr lang="en-US" sz="2800" dirty="0">
                <a:latin typeface="Tahoma"/>
                <a:ea typeface="Tahoma"/>
                <a:cs typeface="Tahoma"/>
                <a:sym typeface="Tahoma"/>
              </a:rPr>
              <a:t>, Envision Learning Partners</a:t>
            </a:r>
            <a:endParaRPr lang="en-US" sz="2800" dirty="0">
              <a:solidFill>
                <a:srgbClr val="000000"/>
              </a:solidFill>
              <a:latin typeface="Tahoma"/>
              <a:ea typeface="Tahoma"/>
              <a:cs typeface="Tahoma"/>
              <a:sym typeface="Tahoma"/>
            </a:endParaRPr>
          </a:p>
          <a:p>
            <a:pPr algn="ctr"/>
            <a:endParaRPr lang="en-US" sz="2800" dirty="0" smtClean="0">
              <a:latin typeface="Tahoma" panose="020B0604030504040204" pitchFamily="34" charset="0"/>
              <a:ea typeface="Tahoma" panose="020B0604030504040204" pitchFamily="34" charset="0"/>
              <a:cs typeface="Tahoma" panose="020B0604030504040204" pitchFamily="34" charset="0"/>
            </a:endParaRPr>
          </a:p>
          <a:p>
            <a:pPr algn="ct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The footer image includes the logo of each pf the sponsors for this workshop: from left to right, Envision Learning Partners, the Virginia Department of Education, and Jobs for the Future."/>
          <p:cNvPicPr/>
          <p:nvPr/>
        </p:nvPicPr>
        <p:blipFill>
          <a:blip r:embed="rId2"/>
          <a:stretch>
            <a:fillRect/>
          </a:stretch>
        </p:blipFill>
        <p:spPr>
          <a:xfrm>
            <a:off x="0" y="4207858"/>
            <a:ext cx="9144000" cy="939870"/>
          </a:xfrm>
          <a:prstGeom prst="rect">
            <a:avLst/>
          </a:prstGeom>
        </p:spPr>
      </p:pic>
    </p:spTree>
    <p:extLst>
      <p:ext uri="{BB962C8B-B14F-4D97-AF65-F5344CB8AC3E}">
        <p14:creationId xmlns:p14="http://schemas.microsoft.com/office/powerpoint/2010/main" val="1774470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3"/>
          <p:cNvSpPr txBox="1">
            <a:spLocks noGrp="1"/>
          </p:cNvSpPr>
          <p:nvPr>
            <p:ph type="title"/>
          </p:nvPr>
        </p:nvSpPr>
        <p:spPr>
          <a:xfrm>
            <a:off x="170330" y="123265"/>
            <a:ext cx="8839200" cy="115308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390"/>
              </a:buClr>
              <a:buSzPts val="3600"/>
              <a:buFont typeface="Helvetica Neue"/>
              <a:buNone/>
            </a:pPr>
            <a:r>
              <a:rPr lang="en-US" sz="3600" b="1" i="0" u="none" strike="noStrike" cap="none">
                <a:solidFill>
                  <a:schemeClr val="dk1"/>
                </a:solidFill>
                <a:latin typeface="Tahoma"/>
                <a:ea typeface="Tahoma"/>
                <a:cs typeface="Tahoma"/>
                <a:sym typeface="Tahoma"/>
              </a:rPr>
              <a:t>Flashback in Science.... Laboratory Investigations</a:t>
            </a:r>
            <a:endParaRPr sz="3600" b="1" i="0" u="none" strike="noStrike" cap="none">
              <a:solidFill>
                <a:schemeClr val="dk1"/>
              </a:solidFill>
              <a:latin typeface="Tahoma"/>
              <a:ea typeface="Tahoma"/>
              <a:cs typeface="Tahoma"/>
              <a:sym typeface="Tahoma"/>
            </a:endParaRPr>
          </a:p>
        </p:txBody>
      </p:sp>
      <p:sp>
        <p:nvSpPr>
          <p:cNvPr id="411" name="Google Shape;411;p43"/>
          <p:cNvSpPr txBox="1">
            <a:spLocks noGrp="1"/>
          </p:cNvSpPr>
          <p:nvPr>
            <p:ph type="body" idx="1"/>
          </p:nvPr>
        </p:nvSpPr>
        <p:spPr>
          <a:xfrm>
            <a:off x="242482" y="1219945"/>
            <a:ext cx="8694900" cy="339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1" u="none" strike="noStrike" cap="none">
                <a:solidFill>
                  <a:schemeClr val="dk1"/>
                </a:solidFill>
                <a:latin typeface="Tahoma"/>
                <a:ea typeface="Tahoma"/>
                <a:cs typeface="Tahoma"/>
                <a:sym typeface="Tahoma"/>
              </a:rPr>
              <a:t>Question:</a:t>
            </a:r>
            <a:r>
              <a:rPr lang="en-US" sz="2400" b="0" i="0" u="none" strike="noStrike" cap="none">
                <a:solidFill>
                  <a:schemeClr val="dk1"/>
                </a:solidFill>
                <a:latin typeface="Tahoma"/>
                <a:ea typeface="Tahoma"/>
                <a:cs typeface="Tahoma"/>
                <a:sym typeface="Tahoma"/>
              </a:rPr>
              <a:t>  A question that can be answered using data</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480"/>
              </a:spcBef>
              <a:spcAft>
                <a:spcPts val="0"/>
              </a:spcAft>
              <a:buClr>
                <a:schemeClr val="dk1"/>
              </a:buClr>
              <a:buSzPts val="2400"/>
              <a:buFont typeface="Arial"/>
              <a:buNone/>
            </a:pPr>
            <a:r>
              <a:rPr lang="en-US" sz="2400" b="0" i="1" u="none" strike="noStrike" cap="none">
                <a:solidFill>
                  <a:schemeClr val="dk1"/>
                </a:solidFill>
                <a:latin typeface="Tahoma"/>
                <a:ea typeface="Tahoma"/>
                <a:cs typeface="Tahoma"/>
                <a:sym typeface="Tahoma"/>
              </a:rPr>
              <a:t>Hypothesis:</a:t>
            </a:r>
            <a:r>
              <a:rPr lang="en-US" sz="2400" b="0" i="0" u="none" strike="noStrike" cap="none">
                <a:solidFill>
                  <a:schemeClr val="dk1"/>
                </a:solidFill>
                <a:latin typeface="Tahoma"/>
                <a:ea typeface="Tahoma"/>
                <a:cs typeface="Tahoma"/>
                <a:sym typeface="Tahoma"/>
              </a:rPr>
              <a:t> A prediction</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480"/>
              </a:spcBef>
              <a:spcAft>
                <a:spcPts val="0"/>
              </a:spcAft>
              <a:buClr>
                <a:schemeClr val="dk1"/>
              </a:buClr>
              <a:buSzPts val="2400"/>
              <a:buFont typeface="Arial"/>
              <a:buNone/>
            </a:pPr>
            <a:r>
              <a:rPr lang="en-US" sz="2400" b="0" i="1" u="none" strike="noStrike" cap="none">
                <a:solidFill>
                  <a:schemeClr val="dk1"/>
                </a:solidFill>
                <a:latin typeface="Tahoma"/>
                <a:ea typeface="Tahoma"/>
                <a:cs typeface="Tahoma"/>
                <a:sym typeface="Tahoma"/>
              </a:rPr>
              <a:t>Procedures:</a:t>
            </a:r>
            <a:r>
              <a:rPr lang="en-US" sz="2400" b="0" i="0" u="none" strike="noStrike" cap="none">
                <a:solidFill>
                  <a:schemeClr val="dk1"/>
                </a:solidFill>
                <a:latin typeface="Tahoma"/>
                <a:ea typeface="Tahoma"/>
                <a:cs typeface="Tahoma"/>
                <a:sym typeface="Tahoma"/>
              </a:rPr>
              <a:t>  Steps a student/scientist take to conduct an experiment. May be constructed by students as part of the experimental design process.</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480"/>
              </a:spcBef>
              <a:spcAft>
                <a:spcPts val="0"/>
              </a:spcAft>
              <a:buClr>
                <a:schemeClr val="dk1"/>
              </a:buClr>
              <a:buSzPts val="2400"/>
              <a:buFont typeface="Arial"/>
              <a:buNone/>
            </a:pPr>
            <a:endParaRPr sz="2400" b="0" i="1" u="none" strike="noStrike" cap="none">
              <a:solidFill>
                <a:schemeClr val="dk1"/>
              </a:solidFill>
              <a:latin typeface="Tahoma"/>
              <a:ea typeface="Tahoma"/>
              <a:cs typeface="Tahoma"/>
              <a:sym typeface="Tahoma"/>
            </a:endParaRPr>
          </a:p>
          <a:p>
            <a:pPr marL="0" marR="0" lvl="0" indent="0" algn="l" rtl="0">
              <a:lnSpc>
                <a:spcPct val="100000"/>
              </a:lnSpc>
              <a:spcBef>
                <a:spcPts val="480"/>
              </a:spcBef>
              <a:spcAft>
                <a:spcPts val="0"/>
              </a:spcAft>
              <a:buClr>
                <a:schemeClr val="dk1"/>
              </a:buClr>
              <a:buSzPts val="2400"/>
              <a:buFont typeface="Arial"/>
              <a:buNone/>
            </a:pPr>
            <a:r>
              <a:rPr lang="en-US" sz="2400" b="0" i="1" u="none" strike="noStrike" cap="none">
                <a:solidFill>
                  <a:schemeClr val="dk1"/>
                </a:solidFill>
                <a:latin typeface="Tahoma"/>
                <a:ea typeface="Tahoma"/>
                <a:cs typeface="Tahoma"/>
                <a:sym typeface="Tahoma"/>
              </a:rPr>
              <a:t>Data Table:</a:t>
            </a:r>
            <a:endParaRPr sz="2400" b="1" i="1"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Tahoma"/>
              <a:ea typeface="Tahoma"/>
              <a:cs typeface="Tahoma"/>
              <a:sym typeface="Tahoma"/>
            </a:endParaRPr>
          </a:p>
        </p:txBody>
      </p:sp>
      <p:graphicFrame>
        <p:nvGraphicFramePr>
          <p:cNvPr id="412" name="Google Shape;412;p43" descr="Image shows data table that will be used to record data. Header row, from left to right: Trial, Initial Temp. degrees Celsius, Temp degrees Celsius After 1 min, Temp degrees Celsius After 2 mins. Below the header rown there are two additional rows for trial 1 and trial 2. Other cells in rows 2 and 3 are blank." title="Data Table"/>
          <p:cNvGraphicFramePr/>
          <p:nvPr>
            <p:extLst>
              <p:ext uri="{D42A27DB-BD31-4B8C-83A1-F6EECF244321}">
                <p14:modId xmlns:p14="http://schemas.microsoft.com/office/powerpoint/2010/main" val="107409027"/>
              </p:ext>
            </p:extLst>
          </p:nvPr>
        </p:nvGraphicFramePr>
        <p:xfrm>
          <a:off x="2124636" y="3296058"/>
          <a:ext cx="6884900" cy="1804320"/>
        </p:xfrm>
        <a:graphic>
          <a:graphicData uri="http://schemas.openxmlformats.org/drawingml/2006/table">
            <a:tbl>
              <a:tblPr firstRow="1" bandRow="1">
                <a:noFill/>
                <a:tableStyleId>{E6592E17-F6C6-400C-AD10-91F347749872}</a:tableStyleId>
              </a:tblPr>
              <a:tblGrid>
                <a:gridCol w="941300">
                  <a:extLst>
                    <a:ext uri="{9D8B030D-6E8A-4147-A177-3AD203B41FA5}">
                      <a16:colId xmlns:a16="http://schemas.microsoft.com/office/drawing/2014/main" xmlns="" val="20000"/>
                    </a:ext>
                  </a:extLst>
                </a:gridCol>
                <a:gridCol w="1766050">
                  <a:extLst>
                    <a:ext uri="{9D8B030D-6E8A-4147-A177-3AD203B41FA5}">
                      <a16:colId xmlns:a16="http://schemas.microsoft.com/office/drawing/2014/main" xmlns="" val="20001"/>
                    </a:ext>
                  </a:extLst>
                </a:gridCol>
                <a:gridCol w="2106700">
                  <a:extLst>
                    <a:ext uri="{9D8B030D-6E8A-4147-A177-3AD203B41FA5}">
                      <a16:colId xmlns:a16="http://schemas.microsoft.com/office/drawing/2014/main" xmlns="" val="20002"/>
                    </a:ext>
                  </a:extLst>
                </a:gridCol>
                <a:gridCol w="2070850">
                  <a:extLst>
                    <a:ext uri="{9D8B030D-6E8A-4147-A177-3AD203B41FA5}">
                      <a16:colId xmlns:a16="http://schemas.microsoft.com/office/drawing/2014/main" xmlns="" val="20003"/>
                    </a:ext>
                  </a:extLst>
                </a:gridCol>
              </a:tblGrid>
              <a:tr h="889900">
                <a:tc>
                  <a:txBody>
                    <a:bodyPr/>
                    <a:lstStyle/>
                    <a:p>
                      <a:pPr marL="0" marR="0" lvl="0" indent="0" algn="ctr" rtl="0">
                        <a:lnSpc>
                          <a:spcPct val="100000"/>
                        </a:lnSpc>
                        <a:spcBef>
                          <a:spcPts val="0"/>
                        </a:spcBef>
                        <a:spcAft>
                          <a:spcPts val="0"/>
                        </a:spcAft>
                        <a:buClr>
                          <a:schemeClr val="dk1"/>
                        </a:buClr>
                        <a:buSzPts val="1600"/>
                        <a:buFont typeface="Georgia"/>
                        <a:buNone/>
                      </a:pPr>
                      <a:endParaRPr sz="1400" u="none" strike="noStrike" cap="none">
                        <a:latin typeface="Tahoma"/>
                        <a:ea typeface="Tahoma"/>
                        <a:cs typeface="Tahoma"/>
                        <a:sym typeface="Tahoma"/>
                      </a:endParaRPr>
                    </a:p>
                    <a:p>
                      <a:pPr marL="0" marR="0" lvl="0" indent="0" algn="ctr" rtl="0">
                        <a:lnSpc>
                          <a:spcPct val="100000"/>
                        </a:lnSpc>
                        <a:spcBef>
                          <a:spcPts val="0"/>
                        </a:spcBef>
                        <a:spcAft>
                          <a:spcPts val="0"/>
                        </a:spcAft>
                        <a:buClr>
                          <a:schemeClr val="dk1"/>
                        </a:buClr>
                        <a:buSzPts val="1600"/>
                        <a:buFont typeface="Georgia"/>
                        <a:buNone/>
                      </a:pPr>
                      <a:r>
                        <a:rPr lang="en-US" sz="2400" u="none" strike="noStrike" cap="none">
                          <a:latin typeface="Tahoma"/>
                          <a:ea typeface="Tahoma"/>
                          <a:cs typeface="Tahoma"/>
                          <a:sym typeface="Tahoma"/>
                        </a:rPr>
                        <a:t>Trial</a:t>
                      </a:r>
                      <a:endParaRPr sz="2400" b="1" u="none" strike="noStrike" cap="none">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600"/>
                        <a:buFont typeface="Georgia"/>
                        <a:buNone/>
                      </a:pPr>
                      <a:r>
                        <a:rPr lang="en-US" sz="2400" u="none" strike="noStrike" cap="none">
                          <a:latin typeface="Tahoma"/>
                          <a:ea typeface="Tahoma"/>
                          <a:cs typeface="Tahoma"/>
                          <a:sym typeface="Tahoma"/>
                        </a:rPr>
                        <a:t>Initial Temp. °C</a:t>
                      </a:r>
                      <a:endParaRPr sz="2400" b="1" u="none" strike="noStrike" cap="none">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rgbClr val="FFFFFF"/>
                        </a:buClr>
                        <a:buSzPts val="1600"/>
                        <a:buFont typeface="Georgia"/>
                        <a:buNone/>
                      </a:pPr>
                      <a:r>
                        <a:rPr lang="en-US" sz="2400" u="none" strike="noStrike" cap="none">
                          <a:latin typeface="Tahoma"/>
                          <a:ea typeface="Tahoma"/>
                          <a:cs typeface="Tahoma"/>
                          <a:sym typeface="Tahoma"/>
                        </a:rPr>
                        <a:t>Temp. °C After 1 min</a:t>
                      </a:r>
                      <a:endParaRPr sz="2400" b="1" u="none" strike="noStrike" cap="none">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rgbClr val="FFFFFF"/>
                        </a:buClr>
                        <a:buSzPts val="1600"/>
                        <a:buFont typeface="Georgia"/>
                        <a:buNone/>
                      </a:pPr>
                      <a:r>
                        <a:rPr lang="en-US" sz="2400" u="none" strike="noStrike" cap="none">
                          <a:latin typeface="Tahoma"/>
                          <a:ea typeface="Tahoma"/>
                          <a:cs typeface="Tahoma"/>
                          <a:sym typeface="Tahoma"/>
                        </a:rPr>
                        <a:t>Temp. °C</a:t>
                      </a:r>
                      <a:endParaRPr sz="2400"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FFFFFF"/>
                        </a:buClr>
                        <a:buSzPts val="1600"/>
                        <a:buFont typeface="Georgia"/>
                        <a:buNone/>
                      </a:pPr>
                      <a:r>
                        <a:rPr lang="en-US" sz="2400" u="none" strike="noStrike" cap="none">
                          <a:latin typeface="Tahoma"/>
                          <a:ea typeface="Tahoma"/>
                          <a:cs typeface="Tahoma"/>
                          <a:sym typeface="Tahoma"/>
                        </a:rPr>
                        <a:t>After 2 mins</a:t>
                      </a:r>
                      <a:endParaRPr sz="2400" b="1" u="none" strike="noStrike" cap="none">
                        <a:latin typeface="Tahoma"/>
                        <a:ea typeface="Tahoma"/>
                        <a:cs typeface="Tahoma"/>
                        <a:sym typeface="Tahoma"/>
                      </a:endParaRP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ctr" rtl="0">
                        <a:lnSpc>
                          <a:spcPct val="100000"/>
                        </a:lnSpc>
                        <a:spcBef>
                          <a:spcPts val="0"/>
                        </a:spcBef>
                        <a:spcAft>
                          <a:spcPts val="0"/>
                        </a:spcAft>
                        <a:buClr>
                          <a:schemeClr val="dk1"/>
                        </a:buClr>
                        <a:buSzPts val="1800"/>
                        <a:buFont typeface="Georgia"/>
                        <a:buNone/>
                      </a:pPr>
                      <a:r>
                        <a:rPr lang="en-US" sz="2400" u="none" strike="noStrike" cap="none">
                          <a:latin typeface="Tahoma"/>
                          <a:ea typeface="Tahoma"/>
                          <a:cs typeface="Tahoma"/>
                          <a:sym typeface="Tahoma"/>
                        </a:rPr>
                        <a:t>1</a:t>
                      </a:r>
                      <a:endParaRPr sz="2400" u="none" strike="noStrike" cap="none">
                        <a:latin typeface="Tahoma"/>
                        <a:ea typeface="Tahoma"/>
                        <a:cs typeface="Tahoma"/>
                        <a:sym typeface="Tahoma"/>
                      </a:endParaRPr>
                    </a:p>
                  </a:txBody>
                  <a:tcPr marL="91450" marR="91450" marT="45725" marB="45725">
                    <a:lnR w="9525" cap="flat" cmpd="sng">
                      <a:solidFill>
                        <a:srgbClr val="000000">
                          <a:alpha val="0"/>
                        </a:srgbClr>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2000"/>
                        <a:buFont typeface="Arial"/>
                        <a:buNone/>
                      </a:pPr>
                      <a:endParaRPr sz="2000" u="none" strike="noStrike" cap="none">
                        <a:latin typeface="Tahoma"/>
                        <a:ea typeface="Tahoma"/>
                        <a:cs typeface="Tahoma"/>
                        <a:sym typeface="Tahoma"/>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2000"/>
                        <a:buFont typeface="Arial"/>
                        <a:buNone/>
                      </a:pPr>
                      <a:endParaRPr sz="2000" u="none" strike="noStrike" cap="none">
                        <a:latin typeface="Tahoma"/>
                        <a:ea typeface="Tahoma"/>
                        <a:cs typeface="Tahoma"/>
                        <a:sym typeface="Tahoma"/>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2000"/>
                        <a:buFont typeface="Arial"/>
                        <a:buNone/>
                      </a:pPr>
                      <a:endParaRPr sz="2000" u="none" strike="noStrike" cap="none">
                        <a:latin typeface="Tahoma"/>
                        <a:ea typeface="Tahoma"/>
                        <a:cs typeface="Tahoma"/>
                        <a:sym typeface="Tahoma"/>
                      </a:endParaRPr>
                    </a:p>
                  </a:txBody>
                  <a:tcPr marL="91450" marR="91450" marT="45725" marB="45725">
                    <a:lnL w="9525" cap="flat" cmpd="sng">
                      <a:solidFill>
                        <a:srgbClr val="000000">
                          <a:alpha val="0"/>
                        </a:srgbClr>
                      </a:solidFill>
                      <a:prstDash val="solid"/>
                      <a:round/>
                      <a:headEnd type="none" w="sm" len="sm"/>
                      <a:tailEnd type="none" w="sm" len="sm"/>
                    </a:lnL>
                  </a:tcPr>
                </a:tc>
                <a:extLst>
                  <a:ext uri="{0D108BD9-81ED-4DB2-BD59-A6C34878D82A}">
                    <a16:rowId xmlns:a16="http://schemas.microsoft.com/office/drawing/2014/main" xmlns="" val="10001"/>
                  </a:ext>
                </a:extLst>
              </a:tr>
              <a:tr h="370850">
                <a:tc>
                  <a:txBody>
                    <a:bodyPr/>
                    <a:lstStyle/>
                    <a:p>
                      <a:pPr marL="0" marR="0" lvl="0" indent="0" algn="ctr" rtl="0">
                        <a:lnSpc>
                          <a:spcPct val="100000"/>
                        </a:lnSpc>
                        <a:spcBef>
                          <a:spcPts val="0"/>
                        </a:spcBef>
                        <a:spcAft>
                          <a:spcPts val="0"/>
                        </a:spcAft>
                        <a:buClr>
                          <a:schemeClr val="dk1"/>
                        </a:buClr>
                        <a:buSzPts val="1800"/>
                        <a:buFont typeface="Georgia"/>
                        <a:buNone/>
                      </a:pPr>
                      <a:r>
                        <a:rPr lang="en-US" sz="2400" u="none" strike="noStrike" cap="none">
                          <a:latin typeface="Tahoma"/>
                          <a:ea typeface="Tahoma"/>
                          <a:cs typeface="Tahoma"/>
                          <a:sym typeface="Tahoma"/>
                        </a:rPr>
                        <a:t>2</a:t>
                      </a:r>
                      <a:endParaRPr sz="2400" u="none" strike="noStrike" cap="none">
                        <a:latin typeface="Tahoma"/>
                        <a:ea typeface="Tahoma"/>
                        <a:cs typeface="Tahoma"/>
                        <a:sym typeface="Tahoma"/>
                      </a:endParaRPr>
                    </a:p>
                  </a:txBody>
                  <a:tcPr marL="91450" marR="91450" marT="45725" marB="45725">
                    <a:lnR w="9525" cap="flat" cmpd="sng">
                      <a:solidFill>
                        <a:srgbClr val="000000">
                          <a:alpha val="0"/>
                        </a:srgbClr>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chemeClr val="dk1"/>
                        </a:buClr>
                        <a:buSzPts val="1800"/>
                        <a:buFont typeface="Georgia"/>
                        <a:buNone/>
                      </a:pPr>
                      <a:endParaRPr sz="2000" u="none" strike="noStrike" cap="none">
                        <a:latin typeface="Tahoma"/>
                        <a:ea typeface="Tahoma"/>
                        <a:cs typeface="Tahoma"/>
                        <a:sym typeface="Tahoma"/>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chemeClr val="dk1"/>
                        </a:buClr>
                        <a:buSzPts val="1800"/>
                        <a:buFont typeface="Georgia"/>
                        <a:buNone/>
                      </a:pPr>
                      <a:endParaRPr sz="2000" u="none" strike="noStrike" cap="none">
                        <a:latin typeface="Tahoma"/>
                        <a:ea typeface="Tahoma"/>
                        <a:cs typeface="Tahoma"/>
                        <a:sym typeface="Tahoma"/>
                      </a:endParaRPr>
                    </a:p>
                  </a:txBody>
                  <a:tcPr marL="91450" marR="91450" marT="45725" marB="45725">
                    <a:lnL w="9525" cap="flat" cmpd="sng">
                      <a:solidFill>
                        <a:srgbClr val="000000">
                          <a:alpha val="0"/>
                        </a:srgbClr>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1800"/>
                        <a:buFont typeface="Georgia"/>
                        <a:buNone/>
                      </a:pPr>
                      <a:endParaRPr sz="2000" u="none" strike="noStrike" cap="none" dirty="0">
                        <a:latin typeface="Tahoma"/>
                        <a:ea typeface="Tahoma"/>
                        <a:cs typeface="Tahoma"/>
                        <a:sym typeface="Tahoma"/>
                      </a:endParaRPr>
                    </a:p>
                  </a:txBody>
                  <a:tcPr marL="91450" marR="91450" marT="45725" marB="45725"/>
                </a:tc>
                <a:extLst>
                  <a:ext uri="{0D108BD9-81ED-4DB2-BD59-A6C34878D82A}">
                    <a16:rowId xmlns:a16="http://schemas.microsoft.com/office/drawing/2014/main" xmlns=""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4"/>
          <p:cNvSpPr txBox="1">
            <a:spLocks noGrp="1"/>
          </p:cNvSpPr>
          <p:nvPr>
            <p:ph type="title"/>
          </p:nvPr>
        </p:nvSpPr>
        <p:spPr>
          <a:xfrm>
            <a:off x="161366" y="0"/>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390"/>
              </a:buClr>
              <a:buSzPts val="4000"/>
              <a:buFont typeface="Helvetica Neue"/>
              <a:buNone/>
            </a:pPr>
            <a:r>
              <a:rPr lang="en-US" sz="4000" b="1" i="0" u="none" strike="noStrike" cap="none">
                <a:solidFill>
                  <a:schemeClr val="dk1"/>
                </a:solidFill>
                <a:latin typeface="Tahoma"/>
                <a:ea typeface="Tahoma"/>
                <a:cs typeface="Tahoma"/>
                <a:sym typeface="Tahoma"/>
              </a:rPr>
              <a:t>Flashback in Science: Graphs</a:t>
            </a:r>
            <a:endParaRPr sz="4400" b="0" i="0" u="none" strike="noStrike" cap="none">
              <a:solidFill>
                <a:schemeClr val="dk1"/>
              </a:solidFill>
              <a:latin typeface="Tahoma"/>
              <a:ea typeface="Tahoma"/>
              <a:cs typeface="Tahoma"/>
              <a:sym typeface="Tahoma"/>
            </a:endParaRPr>
          </a:p>
        </p:txBody>
      </p:sp>
      <p:sp>
        <p:nvSpPr>
          <p:cNvPr id="418" name="Google Shape;418;p44"/>
          <p:cNvSpPr txBox="1">
            <a:spLocks noGrp="1"/>
          </p:cNvSpPr>
          <p:nvPr>
            <p:ph type="body" idx="1"/>
          </p:nvPr>
        </p:nvSpPr>
        <p:spPr>
          <a:xfrm>
            <a:off x="161375" y="1016375"/>
            <a:ext cx="2608500" cy="339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400" b="0" i="0" u="none" strike="noStrike" cap="none">
                <a:solidFill>
                  <a:srgbClr val="000000"/>
                </a:solidFill>
                <a:latin typeface="Tahoma"/>
                <a:ea typeface="Tahoma"/>
                <a:cs typeface="Tahoma"/>
                <a:sym typeface="Tahoma"/>
              </a:rPr>
              <a:t>Graphs</a:t>
            </a:r>
            <a:endParaRPr sz="2400" b="0" i="0" u="none" strike="noStrike" cap="none">
              <a:solidFill>
                <a:srgbClr val="C00000"/>
              </a:solidFill>
              <a:latin typeface="Tahoma"/>
              <a:ea typeface="Tahoma"/>
              <a:cs typeface="Tahoma"/>
              <a:sym typeface="Tahoma"/>
            </a:endParaRPr>
          </a:p>
          <a:p>
            <a:pPr marL="457200" marR="0" lvl="0" indent="-381000" algn="l" rtl="0">
              <a:lnSpc>
                <a:spcPct val="100000"/>
              </a:lnSpc>
              <a:spcBef>
                <a:spcPts val="480"/>
              </a:spcBef>
              <a:spcAft>
                <a:spcPts val="0"/>
              </a:spcAft>
              <a:buClr>
                <a:srgbClr val="000000"/>
              </a:buClr>
              <a:buSzPts val="2400"/>
              <a:buFont typeface="Tahoma"/>
              <a:buChar char="●"/>
            </a:pPr>
            <a:r>
              <a:rPr lang="en-US" sz="2400" b="0" i="0" u="none" strike="noStrike" cap="none">
                <a:solidFill>
                  <a:srgbClr val="000000"/>
                </a:solidFill>
                <a:latin typeface="Tahoma"/>
                <a:ea typeface="Tahoma"/>
                <a:cs typeface="Tahoma"/>
                <a:sym typeface="Tahoma"/>
              </a:rPr>
              <a:t>Title</a:t>
            </a:r>
            <a:endParaRPr sz="2400" b="0" i="0" u="none" strike="noStrike" cap="none">
              <a:solidFill>
                <a:schemeClr val="dk1"/>
              </a:solidFill>
              <a:latin typeface="Tahoma"/>
              <a:ea typeface="Tahoma"/>
              <a:cs typeface="Tahoma"/>
              <a:sym typeface="Tahoma"/>
            </a:endParaRPr>
          </a:p>
          <a:p>
            <a:pPr marL="457200" marR="0" lvl="0" indent="-381000" algn="l" rtl="0">
              <a:lnSpc>
                <a:spcPct val="100000"/>
              </a:lnSpc>
              <a:spcBef>
                <a:spcPts val="0"/>
              </a:spcBef>
              <a:spcAft>
                <a:spcPts val="0"/>
              </a:spcAft>
              <a:buClr>
                <a:srgbClr val="000000"/>
              </a:buClr>
              <a:buSzPts val="2400"/>
              <a:buFont typeface="Tahoma"/>
              <a:buChar char="●"/>
            </a:pPr>
            <a:r>
              <a:rPr lang="en-US" sz="2400" b="0" i="0" u="none" strike="noStrike" cap="none">
                <a:solidFill>
                  <a:srgbClr val="000000"/>
                </a:solidFill>
                <a:latin typeface="Tahoma"/>
                <a:ea typeface="Tahoma"/>
                <a:cs typeface="Tahoma"/>
                <a:sym typeface="Tahoma"/>
              </a:rPr>
              <a:t>Labelled Axes</a:t>
            </a:r>
            <a:endParaRPr sz="2400" b="0" i="0" u="none" strike="noStrike" cap="none">
              <a:solidFill>
                <a:schemeClr val="dk1"/>
              </a:solidFill>
              <a:latin typeface="Tahoma"/>
              <a:ea typeface="Tahoma"/>
              <a:cs typeface="Tahoma"/>
              <a:sym typeface="Tahoma"/>
            </a:endParaRPr>
          </a:p>
          <a:p>
            <a:pPr marL="457200" marR="0" lvl="0" indent="-381000" algn="l" rtl="0">
              <a:lnSpc>
                <a:spcPct val="100000"/>
              </a:lnSpc>
              <a:spcBef>
                <a:spcPts val="0"/>
              </a:spcBef>
              <a:spcAft>
                <a:spcPts val="0"/>
              </a:spcAft>
              <a:buClr>
                <a:srgbClr val="000000"/>
              </a:buClr>
              <a:buSzPts val="2400"/>
              <a:buFont typeface="Tahoma"/>
              <a:buChar char="●"/>
            </a:pPr>
            <a:r>
              <a:rPr lang="en-US" sz="2400" b="0" i="0" u="none" strike="noStrike" cap="none">
                <a:solidFill>
                  <a:srgbClr val="000000"/>
                </a:solidFill>
                <a:latin typeface="Tahoma"/>
                <a:ea typeface="Tahoma"/>
                <a:cs typeface="Tahoma"/>
                <a:sym typeface="Tahoma"/>
              </a:rPr>
              <a:t>Appropriate Scale</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rgbClr val="C00000"/>
              </a:buClr>
              <a:buSzPts val="2800"/>
              <a:buFont typeface="Arial"/>
              <a:buNone/>
            </a:pPr>
            <a:endParaRPr sz="2800" b="0" i="0" u="none" strike="noStrike" cap="none">
              <a:solidFill>
                <a:srgbClr val="C00000"/>
              </a:solidFill>
              <a:latin typeface="Helvetica Neue"/>
              <a:ea typeface="Helvetica Neue"/>
              <a:cs typeface="Helvetica Neue"/>
              <a:sym typeface="Helvetica Neue"/>
            </a:endParaRPr>
          </a:p>
        </p:txBody>
      </p:sp>
      <p:pic>
        <p:nvPicPr>
          <p:cNvPr id="419" name="Google Shape;419;p44" descr="A bar graph that shows the number of students who complete different amounts of homework.  X axis includes the four categories of &quot;None&quot;, &quot;Less than half&quot;, &quot;More than half&quot; and &quot;All&quot; homework. Y axis is Number of students (total number of students =50) in increments of 5 students. Bar graph indicates that 20 students completed &quot;Less than half&quot; homework; 25 students completed &quot;More than half&quot; homework; and 5 students completed &quot;All&quot; homework." title="Homework completed by students graph"/>
          <p:cNvPicPr preferRelativeResize="0">
            <a:picLocks noGrp="1"/>
          </p:cNvPicPr>
          <p:nvPr>
            <p:ph type="body" idx="2"/>
          </p:nvPr>
        </p:nvPicPr>
        <p:blipFill rotWithShape="1">
          <a:blip r:embed="rId3">
            <a:alphaModFix/>
          </a:blip>
          <a:srcRect/>
          <a:stretch/>
        </p:blipFill>
        <p:spPr>
          <a:xfrm>
            <a:off x="3019125" y="857400"/>
            <a:ext cx="5964300" cy="4286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5"/>
          <p:cNvSpPr txBox="1">
            <a:spLocks noGrp="1"/>
          </p:cNvSpPr>
          <p:nvPr>
            <p:ph type="title"/>
          </p:nvPr>
        </p:nvSpPr>
        <p:spPr>
          <a:xfrm>
            <a:off x="161653" y="0"/>
            <a:ext cx="8937523" cy="15068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3600" b="1" i="0" u="none" strike="noStrike" cap="none" dirty="0">
                <a:solidFill>
                  <a:schemeClr val="dk1"/>
                </a:solidFill>
                <a:latin typeface="Tahoma"/>
                <a:ea typeface="Tahoma"/>
                <a:cs typeface="Tahoma"/>
                <a:sym typeface="Tahoma"/>
              </a:rPr>
              <a:t>Table Talk: Implications for Classroom Assessment &amp; Instruction</a:t>
            </a:r>
            <a:endParaRPr sz="3600" b="0" i="0" u="none" strike="noStrike" cap="none" dirty="0">
              <a:solidFill>
                <a:schemeClr val="dk1"/>
              </a:solidFill>
              <a:latin typeface="Tahoma"/>
              <a:ea typeface="Tahoma"/>
              <a:cs typeface="Tahoma"/>
              <a:sym typeface="Tahoma"/>
            </a:endParaRPr>
          </a:p>
        </p:txBody>
      </p:sp>
      <p:sp>
        <p:nvSpPr>
          <p:cNvPr id="426" name="Google Shape;426;p45"/>
          <p:cNvSpPr txBox="1">
            <a:spLocks noGrp="1"/>
          </p:cNvSpPr>
          <p:nvPr>
            <p:ph type="body" idx="1"/>
          </p:nvPr>
        </p:nvSpPr>
        <p:spPr>
          <a:xfrm>
            <a:off x="307310" y="1697739"/>
            <a:ext cx="8383536" cy="2647683"/>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dk1"/>
              </a:buClr>
              <a:buSzPts val="2800"/>
              <a:buFont typeface="Arial"/>
              <a:buChar char="•"/>
            </a:pPr>
            <a:r>
              <a:rPr lang="en-US" sz="2400" b="0" i="0" u="none" strike="noStrike" cap="none" dirty="0">
                <a:solidFill>
                  <a:schemeClr val="dk1"/>
                </a:solidFill>
                <a:latin typeface="Tahoma"/>
                <a:ea typeface="Tahoma"/>
                <a:cs typeface="Tahoma"/>
                <a:sym typeface="Tahoma"/>
              </a:rPr>
              <a:t>If the common rubrics represent the learning outcomes that are to be assessed across Virginia classrooms, what shifts will need to occur in how classroom assessments are designed? </a:t>
            </a:r>
            <a:endParaRPr sz="2400" b="0" i="0" u="none" strike="noStrike" cap="none" dirty="0">
              <a:solidFill>
                <a:schemeClr val="dk1"/>
              </a:solidFill>
              <a:latin typeface="Tahoma"/>
              <a:ea typeface="Tahoma"/>
              <a:cs typeface="Tahoma"/>
              <a:sym typeface="Tahoma"/>
            </a:endParaRPr>
          </a:p>
          <a:p>
            <a:pPr marL="457200" marR="0" lvl="0" indent="-457200" algn="l" rtl="0">
              <a:lnSpc>
                <a:spcPct val="90000"/>
              </a:lnSpc>
              <a:spcBef>
                <a:spcPts val="560"/>
              </a:spcBef>
              <a:spcAft>
                <a:spcPts val="0"/>
              </a:spcAft>
              <a:buClr>
                <a:schemeClr val="dk1"/>
              </a:buClr>
              <a:buSzPts val="2800"/>
              <a:buFont typeface="Arial"/>
              <a:buChar char="•"/>
            </a:pPr>
            <a:r>
              <a:rPr lang="en-US" sz="2400" b="0" i="0" u="none" strike="noStrike" cap="none" dirty="0">
                <a:solidFill>
                  <a:schemeClr val="dk1"/>
                </a:solidFill>
                <a:latin typeface="Tahoma"/>
                <a:ea typeface="Tahoma"/>
                <a:cs typeface="Tahoma"/>
                <a:sym typeface="Tahoma"/>
              </a:rPr>
              <a:t>What would it mean for classroom instruction? </a:t>
            </a:r>
            <a:endParaRPr sz="2400" b="0" i="0" u="none" strike="noStrike" cap="none" dirty="0">
              <a:solidFill>
                <a:schemeClr val="dk1"/>
              </a:solidFill>
              <a:latin typeface="Tahoma"/>
              <a:ea typeface="Tahoma"/>
              <a:cs typeface="Tahoma"/>
              <a:sym typeface="Tahoma"/>
            </a:endParaRPr>
          </a:p>
          <a:p>
            <a:pPr marL="0" marR="0" lvl="0" indent="0" algn="l" rtl="0">
              <a:lnSpc>
                <a:spcPct val="90000"/>
              </a:lnSpc>
              <a:spcBef>
                <a:spcPts val="56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6"/>
          <p:cNvSpPr txBox="1">
            <a:spLocks noGrp="1"/>
          </p:cNvSpPr>
          <p:nvPr>
            <p:ph type="title"/>
          </p:nvPr>
        </p:nvSpPr>
        <p:spPr>
          <a:xfrm>
            <a:off x="152400" y="119026"/>
            <a:ext cx="8991600" cy="120736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A New Vision of Assessment in Virginia </a:t>
            </a:r>
            <a:endParaRPr sz="4000" b="0" i="0" u="none" strike="noStrike" cap="none">
              <a:solidFill>
                <a:schemeClr val="dk1"/>
              </a:solidFill>
              <a:latin typeface="Tahoma"/>
              <a:ea typeface="Tahoma"/>
              <a:cs typeface="Tahoma"/>
              <a:sym typeface="Tahoma"/>
            </a:endParaRPr>
          </a:p>
        </p:txBody>
      </p:sp>
      <p:sp>
        <p:nvSpPr>
          <p:cNvPr id="433" name="Google Shape;433;p46"/>
          <p:cNvSpPr txBox="1">
            <a:spLocks noGrp="1"/>
          </p:cNvSpPr>
          <p:nvPr>
            <p:ph type="body" idx="1"/>
          </p:nvPr>
        </p:nvSpPr>
        <p:spPr>
          <a:xfrm>
            <a:off x="209044" y="1817049"/>
            <a:ext cx="8077200" cy="2895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400" b="1" i="0" u="none" strike="noStrike" cap="none" dirty="0">
                <a:solidFill>
                  <a:schemeClr val="dk1"/>
                </a:solidFill>
                <a:latin typeface="Tahoma"/>
                <a:ea typeface="Tahoma"/>
                <a:cs typeface="Tahoma"/>
                <a:sym typeface="Tahoma"/>
              </a:rPr>
              <a:t>Assessments that…</a:t>
            </a:r>
            <a:endParaRPr sz="2400" b="0" i="0" u="none" strike="noStrike" cap="none" dirty="0">
              <a:solidFill>
                <a:schemeClr val="dk1"/>
              </a:solidFill>
              <a:latin typeface="Tahoma"/>
              <a:ea typeface="Tahoma"/>
              <a:cs typeface="Tahoma"/>
              <a:sym typeface="Tahoma"/>
            </a:endParaRPr>
          </a:p>
          <a:p>
            <a:pPr marL="457200" marR="0" lvl="0" indent="-457200" algn="l" rtl="0">
              <a:lnSpc>
                <a:spcPct val="90000"/>
              </a:lnSpc>
              <a:spcBef>
                <a:spcPts val="560"/>
              </a:spcBef>
              <a:spcAft>
                <a:spcPts val="0"/>
              </a:spcAft>
              <a:buClr>
                <a:schemeClr val="dk1"/>
              </a:buClr>
              <a:buSzPts val="2800"/>
              <a:buFont typeface="Arial"/>
              <a:buChar char="•"/>
            </a:pPr>
            <a:r>
              <a:rPr lang="en-US" sz="2400" b="0" i="0" u="none" strike="noStrike" cap="none" dirty="0">
                <a:solidFill>
                  <a:schemeClr val="dk1"/>
                </a:solidFill>
                <a:latin typeface="Tahoma"/>
                <a:ea typeface="Tahoma"/>
                <a:cs typeface="Tahoma"/>
                <a:sym typeface="Tahoma"/>
              </a:rPr>
              <a:t>Require disciplinary thinking AND doing</a:t>
            </a:r>
            <a:endParaRPr sz="2400" b="0" i="0" u="none" strike="noStrike" cap="none" dirty="0">
              <a:solidFill>
                <a:schemeClr val="dk1"/>
              </a:solidFill>
              <a:latin typeface="Tahoma"/>
              <a:ea typeface="Tahoma"/>
              <a:cs typeface="Tahoma"/>
              <a:sym typeface="Tahoma"/>
            </a:endParaRPr>
          </a:p>
          <a:p>
            <a:pPr marL="457200" marR="0" lvl="0" indent="-457200" algn="l" rtl="0">
              <a:lnSpc>
                <a:spcPct val="90000"/>
              </a:lnSpc>
              <a:spcBef>
                <a:spcPts val="560"/>
              </a:spcBef>
              <a:spcAft>
                <a:spcPts val="0"/>
              </a:spcAft>
              <a:buClr>
                <a:schemeClr val="dk1"/>
              </a:buClr>
              <a:buSzPts val="2800"/>
              <a:buFont typeface="Arial"/>
              <a:buChar char="•"/>
            </a:pPr>
            <a:r>
              <a:rPr lang="en-US" sz="2400" b="0" i="0" u="none" strike="noStrike" cap="none" dirty="0">
                <a:solidFill>
                  <a:schemeClr val="dk1"/>
                </a:solidFill>
                <a:latin typeface="Tahoma"/>
                <a:ea typeface="Tahoma"/>
                <a:cs typeface="Tahoma"/>
                <a:sym typeface="Tahoma"/>
              </a:rPr>
              <a:t>Are more cognitively complex and accommodate a variety of student responses</a:t>
            </a:r>
            <a:endParaRPr sz="2400" b="0" i="0" u="none" strike="noStrike" cap="none" dirty="0">
              <a:solidFill>
                <a:schemeClr val="dk1"/>
              </a:solidFill>
              <a:latin typeface="Tahoma"/>
              <a:ea typeface="Tahoma"/>
              <a:cs typeface="Tahoma"/>
              <a:sym typeface="Tahoma"/>
            </a:endParaRPr>
          </a:p>
          <a:p>
            <a:pPr marL="457200" marR="0" lvl="0" indent="-457200" algn="l" rtl="0">
              <a:lnSpc>
                <a:spcPct val="90000"/>
              </a:lnSpc>
              <a:spcBef>
                <a:spcPts val="560"/>
              </a:spcBef>
              <a:spcAft>
                <a:spcPts val="0"/>
              </a:spcAft>
              <a:buClr>
                <a:schemeClr val="dk1"/>
              </a:buClr>
              <a:buSzPts val="2800"/>
              <a:buFont typeface="Arial"/>
              <a:buChar char="•"/>
            </a:pPr>
            <a:r>
              <a:rPr lang="en-US" sz="2400" b="0" i="0" u="none" strike="noStrike" cap="none" dirty="0">
                <a:solidFill>
                  <a:schemeClr val="dk1"/>
                </a:solidFill>
                <a:latin typeface="Tahoma"/>
                <a:ea typeface="Tahoma"/>
                <a:cs typeface="Tahoma"/>
                <a:sym typeface="Tahoma"/>
              </a:rPr>
              <a:t>Require application of concepts and practices; not simple regurgitation of knowledge</a:t>
            </a:r>
            <a:endParaRPr sz="2400" b="0" i="0" u="none" strike="noStrike" cap="none" dirty="0">
              <a:solidFill>
                <a:schemeClr val="dk1"/>
              </a:solidFill>
              <a:latin typeface="Tahoma"/>
              <a:ea typeface="Tahoma"/>
              <a:cs typeface="Tahoma"/>
              <a:sym typeface="Tahoma"/>
            </a:endParaRPr>
          </a:p>
          <a:p>
            <a:pPr marL="0" marR="0" lvl="0" indent="0" algn="l" rtl="0">
              <a:lnSpc>
                <a:spcPct val="90000"/>
              </a:lnSpc>
              <a:spcBef>
                <a:spcPts val="56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7"/>
          <p:cNvSpPr txBox="1">
            <a:spLocks noGrp="1"/>
          </p:cNvSpPr>
          <p:nvPr>
            <p:ph type="title"/>
          </p:nvPr>
        </p:nvSpPr>
        <p:spPr>
          <a:xfrm>
            <a:off x="282314" y="90017"/>
            <a:ext cx="8480686" cy="132565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A New Vision of Instruction in Virginia </a:t>
            </a:r>
            <a:endParaRPr sz="4000" b="0" i="0" u="none" strike="noStrike" cap="none">
              <a:solidFill>
                <a:schemeClr val="dk1"/>
              </a:solidFill>
              <a:latin typeface="Tahoma"/>
              <a:ea typeface="Tahoma"/>
              <a:cs typeface="Tahoma"/>
              <a:sym typeface="Tahoma"/>
            </a:endParaRPr>
          </a:p>
        </p:txBody>
      </p:sp>
      <p:sp>
        <p:nvSpPr>
          <p:cNvPr id="440" name="Google Shape;440;p47"/>
          <p:cNvSpPr txBox="1">
            <a:spLocks noGrp="1"/>
          </p:cNvSpPr>
          <p:nvPr>
            <p:ph type="body" idx="1"/>
          </p:nvPr>
        </p:nvSpPr>
        <p:spPr>
          <a:xfrm>
            <a:off x="282314" y="1722562"/>
            <a:ext cx="8547921" cy="28956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380"/>
              <a:buFont typeface="Arial"/>
              <a:buNone/>
            </a:pPr>
            <a:r>
              <a:rPr lang="en-US" sz="2400" b="1" i="0" u="none" strike="noStrike" cap="none" dirty="0">
                <a:solidFill>
                  <a:schemeClr val="dk1"/>
                </a:solidFill>
                <a:latin typeface="Tahoma"/>
                <a:ea typeface="Tahoma"/>
                <a:cs typeface="Tahoma"/>
                <a:sym typeface="Tahoma"/>
              </a:rPr>
              <a:t>Instruction that…</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76"/>
              </a:spcBef>
              <a:spcAft>
                <a:spcPts val="0"/>
              </a:spcAft>
              <a:buClr>
                <a:schemeClr val="dk1"/>
              </a:buClr>
              <a:buSzPts val="2380"/>
              <a:buFont typeface="Arial"/>
              <a:buChar char="•"/>
            </a:pPr>
            <a:r>
              <a:rPr lang="en-US" sz="2400" b="0" i="0" u="none" strike="noStrike" cap="none" dirty="0">
                <a:solidFill>
                  <a:schemeClr val="dk1"/>
                </a:solidFill>
                <a:latin typeface="Tahoma"/>
                <a:ea typeface="Tahoma"/>
                <a:cs typeface="Tahoma"/>
                <a:sym typeface="Tahoma"/>
              </a:rPr>
              <a:t>Changes students' role from a passive recipient of knowledge to an active learner, investigator, researcher</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76"/>
              </a:spcBef>
              <a:spcAft>
                <a:spcPts val="0"/>
              </a:spcAft>
              <a:buClr>
                <a:schemeClr val="dk1"/>
              </a:buClr>
              <a:buSzPts val="2380"/>
              <a:buFont typeface="Arial"/>
              <a:buChar char="•"/>
            </a:pPr>
            <a:r>
              <a:rPr lang="en-US" sz="2400" b="0" i="0" u="none" strike="noStrike" cap="none" dirty="0">
                <a:solidFill>
                  <a:schemeClr val="dk1"/>
                </a:solidFill>
                <a:latin typeface="Tahoma"/>
                <a:ea typeface="Tahoma"/>
                <a:cs typeface="Tahoma"/>
                <a:sym typeface="Tahoma"/>
              </a:rPr>
              <a:t>Equips students to be self-directed, life-long learners</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76"/>
              </a:spcBef>
              <a:spcAft>
                <a:spcPts val="0"/>
              </a:spcAft>
              <a:buClr>
                <a:schemeClr val="dk1"/>
              </a:buClr>
              <a:buSzPts val="2380"/>
              <a:buFont typeface="Arial"/>
              <a:buChar char="•"/>
            </a:pPr>
            <a:r>
              <a:rPr lang="en-US" sz="2400" b="0" i="0" u="none" strike="noStrike" cap="none" dirty="0">
                <a:solidFill>
                  <a:schemeClr val="dk1"/>
                </a:solidFill>
                <a:latin typeface="Tahoma"/>
                <a:ea typeface="Tahoma"/>
                <a:cs typeface="Tahoma"/>
                <a:sym typeface="Tahoma"/>
              </a:rPr>
              <a:t>Engages students in relevant, real-world, hands-on learning</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76"/>
              </a:spcBef>
              <a:spcAft>
                <a:spcPts val="0"/>
              </a:spcAft>
              <a:buClr>
                <a:schemeClr val="dk1"/>
              </a:buClr>
              <a:buSzPts val="2380"/>
              <a:buFont typeface="Arial"/>
              <a:buChar char="•"/>
            </a:pPr>
            <a:r>
              <a:rPr lang="en-US" sz="2400" b="0" i="0" u="none" strike="noStrike" cap="none" dirty="0">
                <a:solidFill>
                  <a:schemeClr val="dk1"/>
                </a:solidFill>
                <a:latin typeface="Tahoma"/>
                <a:ea typeface="Tahoma"/>
                <a:cs typeface="Tahoma"/>
                <a:sym typeface="Tahoma"/>
              </a:rPr>
              <a:t>Engages students in big ideas of the discipline</a:t>
            </a:r>
            <a:endParaRPr sz="2400" b="0" i="0" u="none" strike="noStrike" cap="none" dirty="0">
              <a:solidFill>
                <a:schemeClr val="dk1"/>
              </a:solidFill>
              <a:latin typeface="Tahoma"/>
              <a:ea typeface="Tahoma"/>
              <a:cs typeface="Tahoma"/>
              <a:sym typeface="Tahoma"/>
            </a:endParaRPr>
          </a:p>
          <a:p>
            <a:pPr marL="0" marR="0" lvl="0" indent="0" algn="l" rtl="0">
              <a:lnSpc>
                <a:spcPct val="80000"/>
              </a:lnSpc>
              <a:spcBef>
                <a:spcPts val="476"/>
              </a:spcBef>
              <a:spcAft>
                <a:spcPts val="0"/>
              </a:spcAft>
              <a:buClr>
                <a:schemeClr val="dk1"/>
              </a:buClr>
              <a:buSzPts val="2380"/>
              <a:buFont typeface="Arial"/>
              <a:buNone/>
            </a:pPr>
            <a:endParaRPr sz="238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8"/>
          <p:cNvSpPr txBox="1">
            <a:spLocks noGrp="1"/>
          </p:cNvSpPr>
          <p:nvPr>
            <p:ph type="title"/>
          </p:nvPr>
        </p:nvSpPr>
        <p:spPr>
          <a:xfrm>
            <a:off x="179294" y="107366"/>
            <a:ext cx="8229600" cy="131113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70C0"/>
              </a:buClr>
              <a:buSzPts val="3600"/>
              <a:buFont typeface="Helvetica Neue"/>
              <a:buNone/>
            </a:pPr>
            <a:r>
              <a:rPr lang="en-US" sz="4000" b="1" i="0" u="none" strike="noStrike" cap="none">
                <a:solidFill>
                  <a:schemeClr val="dk1"/>
                </a:solidFill>
                <a:latin typeface="Tahoma"/>
                <a:ea typeface="Tahoma"/>
                <a:cs typeface="Tahoma"/>
                <a:sym typeface="Tahoma"/>
              </a:rPr>
              <a:t>Performance Assessment: A Vehicle to Instruction</a:t>
            </a:r>
            <a:endParaRPr sz="4800" b="1" i="0" u="none" strike="noStrike" cap="none">
              <a:solidFill>
                <a:schemeClr val="dk1"/>
              </a:solidFill>
              <a:latin typeface="Tahoma"/>
              <a:ea typeface="Tahoma"/>
              <a:cs typeface="Tahoma"/>
              <a:sym typeface="Tahoma"/>
            </a:endParaRPr>
          </a:p>
        </p:txBody>
      </p:sp>
      <p:pic>
        <p:nvPicPr>
          <p:cNvPr id="446" name="Google Shape;446;p48" descr="3 cogs turning in different directions, one cog labeled Curriculum, a second cog labeled Instruction, and the third cog labeled Assessment." title="Performance Assessment: a vehicle to instruction"/>
          <p:cNvPicPr preferRelativeResize="0">
            <a:picLocks noGrp="1"/>
          </p:cNvPicPr>
          <p:nvPr>
            <p:ph type="body" idx="1"/>
          </p:nvPr>
        </p:nvPicPr>
        <p:blipFill rotWithShape="1">
          <a:blip r:embed="rId3">
            <a:alphaModFix/>
          </a:blip>
          <a:srcRect t="6635" r="2259" b="15487"/>
          <a:stretch/>
        </p:blipFill>
        <p:spPr>
          <a:xfrm>
            <a:off x="322729" y="1472291"/>
            <a:ext cx="3639652" cy="3566160"/>
          </a:xfrm>
          <a:prstGeom prst="rect">
            <a:avLst/>
          </a:prstGeom>
          <a:noFill/>
          <a:ln>
            <a:noFill/>
          </a:ln>
        </p:spPr>
      </p:pic>
      <p:sp>
        <p:nvSpPr>
          <p:cNvPr id="447" name="Google Shape;447;p48"/>
          <p:cNvSpPr txBox="1"/>
          <p:nvPr/>
        </p:nvSpPr>
        <p:spPr>
          <a:xfrm>
            <a:off x="4078941" y="1887492"/>
            <a:ext cx="4903694" cy="25349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Tahoma"/>
                <a:ea typeface="Tahoma"/>
                <a:cs typeface="Tahoma"/>
                <a:sym typeface="Tahoma"/>
              </a:rPr>
              <a:t>"Assessment is a process, one in which information about learning is evoked and then used to modify teaching and learning activities in which teachers and students are engaged." (Black, 2003)</a:t>
            </a:r>
            <a:endParaRPr sz="2400" b="0" i="0" u="none" strike="noStrike" cap="none" dirty="0">
              <a:solidFill>
                <a:schemeClr val="dk1"/>
              </a:solidFill>
              <a:latin typeface="Tahoma"/>
              <a:ea typeface="Tahoma"/>
              <a:cs typeface="Tahoma"/>
              <a:sym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9"/>
          <p:cNvSpPr txBox="1">
            <a:spLocks noGrp="1"/>
          </p:cNvSpPr>
          <p:nvPr>
            <p:ph type="title"/>
          </p:nvPr>
        </p:nvSpPr>
        <p:spPr>
          <a:xfrm>
            <a:off x="178353" y="110729"/>
            <a:ext cx="8229600" cy="116562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40"/>
              <a:buFont typeface="Helvetica Neue"/>
              <a:buNone/>
            </a:pPr>
            <a:r>
              <a:rPr lang="en-US" sz="4000" b="1" i="0" u="none" strike="noStrike" cap="none">
                <a:solidFill>
                  <a:schemeClr val="dk1"/>
                </a:solidFill>
                <a:latin typeface="Tahoma"/>
                <a:ea typeface="Tahoma"/>
                <a:cs typeface="Tahoma"/>
                <a:sym typeface="Tahoma"/>
              </a:rPr>
              <a:t>Module 5: Understanding the Task through Students’ Eyes</a:t>
            </a:r>
            <a:endParaRPr sz="4000" b="0" i="0" u="none" strike="noStrike" cap="none">
              <a:solidFill>
                <a:schemeClr val="dk1"/>
              </a:solidFill>
              <a:latin typeface="Tahoma"/>
              <a:ea typeface="Tahoma"/>
              <a:cs typeface="Tahoma"/>
              <a:sym typeface="Tahoma"/>
            </a:endParaRPr>
          </a:p>
        </p:txBody>
      </p:sp>
      <p:sp>
        <p:nvSpPr>
          <p:cNvPr id="454" name="Google Shape;454;p49"/>
          <p:cNvSpPr txBox="1"/>
          <p:nvPr/>
        </p:nvSpPr>
        <p:spPr>
          <a:xfrm>
            <a:off x="178353" y="1419786"/>
            <a:ext cx="8622748" cy="2971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US" sz="2400" b="1" i="0" u="none" strike="noStrike" cap="none">
                <a:solidFill>
                  <a:schemeClr val="dk1"/>
                </a:solidFill>
                <a:latin typeface="Tahoma"/>
                <a:ea typeface="Tahoma"/>
                <a:cs typeface="Tahoma"/>
                <a:sym typeface="Tahoma"/>
              </a:rPr>
              <a:t>Purpose: </a:t>
            </a:r>
            <a:r>
              <a:rPr lang="en-US" sz="2400" b="0" i="1" u="none" strike="noStrike" cap="none">
                <a:solidFill>
                  <a:schemeClr val="dk1"/>
                </a:solidFill>
                <a:latin typeface="Tahoma"/>
                <a:ea typeface="Tahoma"/>
                <a:cs typeface="Tahoma"/>
                <a:sym typeface="Tahoma"/>
              </a:rPr>
              <a:t>Understand the demands of a performance tasks and anticipate challenges students may have in responding to the task.</a:t>
            </a:r>
            <a:endParaRPr sz="2400" b="0" i="0" u="none" strike="noStrike" cap="none">
              <a:solidFill>
                <a:schemeClr val="dk1"/>
              </a:solidFill>
              <a:latin typeface="Tahoma"/>
              <a:ea typeface="Tahoma"/>
              <a:cs typeface="Tahoma"/>
              <a:sym typeface="Tahoma"/>
            </a:endParaRPr>
          </a:p>
          <a:p>
            <a:pPr marL="685800" marR="0" lvl="1" indent="-228600" algn="l" rtl="0">
              <a:lnSpc>
                <a:spcPct val="150000"/>
              </a:lnSpc>
              <a:spcBef>
                <a:spcPts val="500"/>
              </a:spcBef>
              <a:spcAft>
                <a:spcPts val="0"/>
              </a:spcAft>
              <a:buClr>
                <a:schemeClr val="dk1"/>
              </a:buClr>
              <a:buSzPts val="2600"/>
              <a:buFont typeface="Arial"/>
              <a:buChar char="•"/>
            </a:pPr>
            <a:r>
              <a:rPr lang="en-US" sz="2400" b="0" i="0" u="none" strike="noStrike" cap="none">
                <a:solidFill>
                  <a:schemeClr val="dk1"/>
                </a:solidFill>
                <a:latin typeface="Tahoma"/>
                <a:ea typeface="Tahoma"/>
                <a:cs typeface="Tahoma"/>
                <a:sym typeface="Tahoma"/>
              </a:rPr>
              <a:t>Review the Performance Task: </a:t>
            </a:r>
            <a:r>
              <a:rPr lang="en-US" sz="2400" b="1" i="0" u="none" strike="noStrike" cap="none">
                <a:solidFill>
                  <a:schemeClr val="dk1"/>
                </a:solidFill>
                <a:latin typeface="Tahoma"/>
                <a:ea typeface="Tahoma"/>
                <a:cs typeface="Tahoma"/>
                <a:sym typeface="Tahoma"/>
              </a:rPr>
              <a:t>“Keep It Cool”</a:t>
            </a:r>
            <a:endParaRPr sz="2400" b="0" i="0" u="none" strike="noStrike" cap="none">
              <a:solidFill>
                <a:schemeClr val="dk1"/>
              </a:solidFill>
              <a:latin typeface="Tahoma"/>
              <a:ea typeface="Tahoma"/>
              <a:cs typeface="Tahoma"/>
              <a:sym typeface="Tahoma"/>
            </a:endParaRPr>
          </a:p>
          <a:p>
            <a:pPr marL="685800" marR="0" lvl="1" indent="-228600" algn="l" rtl="0">
              <a:lnSpc>
                <a:spcPct val="90000"/>
              </a:lnSpc>
              <a:spcBef>
                <a:spcPts val="500"/>
              </a:spcBef>
              <a:spcAft>
                <a:spcPts val="0"/>
              </a:spcAft>
              <a:buClr>
                <a:schemeClr val="dk1"/>
              </a:buClr>
              <a:buSzPts val="2600"/>
              <a:buFont typeface="Arial"/>
              <a:buChar char="•"/>
            </a:pPr>
            <a:r>
              <a:rPr lang="en-US" sz="2400" b="0" i="0" u="none" strike="noStrike" cap="none">
                <a:solidFill>
                  <a:schemeClr val="dk1"/>
                </a:solidFill>
                <a:latin typeface="Tahoma"/>
                <a:ea typeface="Tahoma"/>
                <a:cs typeface="Tahoma"/>
                <a:sym typeface="Tahoma"/>
              </a:rPr>
              <a:t>Use the tool: </a:t>
            </a:r>
            <a:r>
              <a:rPr lang="en-US" sz="2400" b="1" i="0" u="none" strike="noStrike" cap="none">
                <a:solidFill>
                  <a:schemeClr val="dk1"/>
                </a:solidFill>
                <a:latin typeface="Tahoma"/>
                <a:ea typeface="Tahoma"/>
                <a:cs typeface="Tahoma"/>
                <a:sym typeface="Tahoma"/>
              </a:rPr>
              <a:t>“Unpacking the Demands of a Performance Assessment” </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0"/>
          <p:cNvSpPr txBox="1">
            <a:spLocks noGrp="1"/>
          </p:cNvSpPr>
          <p:nvPr>
            <p:ph type="title"/>
          </p:nvPr>
        </p:nvSpPr>
        <p:spPr>
          <a:xfrm>
            <a:off x="125505" y="0"/>
            <a:ext cx="8910918" cy="154214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40"/>
              <a:buFont typeface="Helvetica Neue"/>
              <a:buNone/>
            </a:pPr>
            <a:r>
              <a:rPr lang="en-US" sz="4000" b="1" i="0" u="none" strike="noStrike" cap="none" dirty="0">
                <a:solidFill>
                  <a:schemeClr val="dk1"/>
                </a:solidFill>
                <a:latin typeface="Tahoma"/>
                <a:ea typeface="Tahoma"/>
                <a:cs typeface="Tahoma"/>
                <a:sym typeface="Tahoma"/>
              </a:rPr>
              <a:t>Unpacking the Demands of a Performance Assessment</a:t>
            </a:r>
            <a:r>
              <a:rPr lang="en-US" sz="4000" b="0" i="0" u="none" strike="noStrike" cap="none" dirty="0">
                <a:solidFill>
                  <a:schemeClr val="dk1"/>
                </a:solidFill>
                <a:latin typeface="Tahoma"/>
                <a:ea typeface="Tahoma"/>
                <a:cs typeface="Tahoma"/>
                <a:sym typeface="Tahoma"/>
              </a:rPr>
              <a:t> (25 min)</a:t>
            </a:r>
            <a:endParaRPr sz="5400" b="0" i="0" u="none" strike="noStrike" cap="none" dirty="0">
              <a:solidFill>
                <a:schemeClr val="dk1"/>
              </a:solidFill>
              <a:latin typeface="Tahoma"/>
              <a:ea typeface="Tahoma"/>
              <a:cs typeface="Tahoma"/>
              <a:sym typeface="Tahoma"/>
            </a:endParaRPr>
          </a:p>
        </p:txBody>
      </p:sp>
      <p:sp>
        <p:nvSpPr>
          <p:cNvPr id="461" name="Google Shape;461;p50"/>
          <p:cNvSpPr txBox="1"/>
          <p:nvPr/>
        </p:nvSpPr>
        <p:spPr>
          <a:xfrm>
            <a:off x="125505" y="1542140"/>
            <a:ext cx="8830236" cy="3088973"/>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What do students need to know and be able to do to accomplish the task? </a:t>
            </a:r>
            <a:endParaRPr sz="2400" b="0" i="0" u="none" strike="noStrike" cap="none">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What language demands (function and form*) are embedded within the task?</a:t>
            </a:r>
            <a:endParaRPr sz="2400" b="0" i="0" u="none" strike="noStrike" cap="none">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What do you expect students to struggle with in this task? </a:t>
            </a:r>
            <a:endParaRPr sz="2400" b="0" i="0" u="none" strike="noStrike" cap="none">
              <a:solidFill>
                <a:srgbClr val="000000"/>
              </a:solidFill>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1"/>
          <p:cNvSpPr txBox="1">
            <a:spLocks noGrp="1"/>
          </p:cNvSpPr>
          <p:nvPr>
            <p:ph type="title"/>
          </p:nvPr>
        </p:nvSpPr>
        <p:spPr>
          <a:xfrm>
            <a:off x="59200" y="0"/>
            <a:ext cx="8229600" cy="697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3600" b="1" i="0" u="none" strike="noStrike" cap="none">
                <a:solidFill>
                  <a:schemeClr val="dk1"/>
                </a:solidFill>
                <a:latin typeface="Tahoma"/>
                <a:ea typeface="Tahoma"/>
                <a:cs typeface="Tahoma"/>
                <a:sym typeface="Tahoma"/>
              </a:rPr>
              <a:t>*Language Demand Types</a:t>
            </a:r>
            <a:endParaRPr sz="3600" b="0" i="0" u="none" strike="noStrike" cap="none">
              <a:solidFill>
                <a:schemeClr val="dk1"/>
              </a:solidFill>
              <a:latin typeface="Tahoma"/>
              <a:ea typeface="Tahoma"/>
              <a:cs typeface="Tahoma"/>
              <a:sym typeface="Tahoma"/>
            </a:endParaRPr>
          </a:p>
        </p:txBody>
      </p:sp>
      <p:graphicFrame>
        <p:nvGraphicFramePr>
          <p:cNvPr id="468" name="Google Shape;468;p51" descr="Image shows 2-column table for language demand types. On the left: Function, which involves what students do with language as they engage with content and interact with others. Examples of function include: making claims, expressing and supporting opinions, persuading, analyzing, and defining. On the right: Form, which involved language structures and vocabulary that are used to support language functions. Examples of form include: paragraph organization' language of science inquiry; timelines, tables, graphs; quantitative representations; and comparison words." title="Language Demand Types"/>
          <p:cNvGraphicFramePr/>
          <p:nvPr>
            <p:extLst>
              <p:ext uri="{D42A27DB-BD31-4B8C-83A1-F6EECF244321}">
                <p14:modId xmlns:p14="http://schemas.microsoft.com/office/powerpoint/2010/main" val="1487200241"/>
              </p:ext>
            </p:extLst>
          </p:nvPr>
        </p:nvGraphicFramePr>
        <p:xfrm>
          <a:off x="0" y="784575"/>
          <a:ext cx="9144000" cy="4206240"/>
        </p:xfrm>
        <a:graphic>
          <a:graphicData uri="http://schemas.openxmlformats.org/drawingml/2006/table">
            <a:tbl>
              <a:tblPr firstRow="1" bandRow="1">
                <a:noFill/>
                <a:tableStyleId>{6914A6A8-48EB-47CC-B66A-A51171AE4FAF}</a:tableStyleId>
              </a:tblPr>
              <a:tblGrid>
                <a:gridCol w="4926675">
                  <a:extLst>
                    <a:ext uri="{9D8B030D-6E8A-4147-A177-3AD203B41FA5}">
                      <a16:colId xmlns:a16="http://schemas.microsoft.com/office/drawing/2014/main" xmlns="" val="20000"/>
                    </a:ext>
                  </a:extLst>
                </a:gridCol>
                <a:gridCol w="4217325">
                  <a:extLst>
                    <a:ext uri="{9D8B030D-6E8A-4147-A177-3AD203B41FA5}">
                      <a16:colId xmlns:a16="http://schemas.microsoft.com/office/drawing/2014/main" xmlns="" val="20001"/>
                    </a:ext>
                  </a:extLst>
                </a:gridCol>
              </a:tblGrid>
              <a:tr h="1472175">
                <a:tc>
                  <a:txBody>
                    <a:bodyPr/>
                    <a:lstStyle/>
                    <a:p>
                      <a:pPr marL="0" marR="0" lvl="0" indent="0" algn="ctr" rtl="0">
                        <a:lnSpc>
                          <a:spcPct val="115000"/>
                        </a:lnSpc>
                        <a:spcBef>
                          <a:spcPts val="0"/>
                        </a:spcBef>
                        <a:spcAft>
                          <a:spcPts val="0"/>
                        </a:spcAft>
                        <a:buClr>
                          <a:srgbClr val="000000"/>
                        </a:buClr>
                        <a:buSzPts val="2000"/>
                        <a:buFont typeface="Arial"/>
                        <a:buNone/>
                      </a:pPr>
                      <a:r>
                        <a:rPr lang="en-US" sz="2400" u="none" strike="noStrike" cap="none" dirty="0">
                          <a:solidFill>
                            <a:schemeClr val="lt1"/>
                          </a:solidFill>
                          <a:latin typeface="Tahoma"/>
                          <a:ea typeface="Tahoma"/>
                          <a:cs typeface="Tahoma"/>
                          <a:sym typeface="Tahoma"/>
                        </a:rPr>
                        <a:t>FUNCTION</a:t>
                      </a:r>
                      <a:endParaRPr sz="2400" u="none" strike="noStrike" cap="none" dirty="0">
                        <a:solidFill>
                          <a:schemeClr val="lt1"/>
                        </a:solidFill>
                        <a:latin typeface="Tahoma"/>
                        <a:ea typeface="Tahoma"/>
                        <a:cs typeface="Tahoma"/>
                        <a:sym typeface="Tahoma"/>
                      </a:endParaRPr>
                    </a:p>
                    <a:p>
                      <a:pPr marL="0" marR="0" lvl="0" indent="0" algn="ctr" rtl="0">
                        <a:lnSpc>
                          <a:spcPct val="115000"/>
                        </a:lnSpc>
                        <a:spcBef>
                          <a:spcPts val="0"/>
                        </a:spcBef>
                        <a:spcAft>
                          <a:spcPts val="0"/>
                        </a:spcAft>
                        <a:buClr>
                          <a:srgbClr val="000000"/>
                        </a:buClr>
                        <a:buSzPts val="2000"/>
                        <a:buFont typeface="Arial"/>
                        <a:buNone/>
                      </a:pPr>
                      <a:r>
                        <a:rPr lang="en-US" sz="2400" b="0" u="none" strike="noStrike" cap="none" dirty="0">
                          <a:solidFill>
                            <a:schemeClr val="lt1"/>
                          </a:solidFill>
                          <a:latin typeface="Tahoma"/>
                          <a:ea typeface="Tahoma"/>
                          <a:cs typeface="Tahoma"/>
                          <a:sym typeface="Tahoma"/>
                        </a:rPr>
                        <a:t>What students do with language as they engage with content and interact with others</a:t>
                      </a:r>
                      <a:endParaRPr sz="2400" b="0" u="none" strike="noStrike" cap="none" dirty="0">
                        <a:solidFill>
                          <a:schemeClr val="lt1"/>
                        </a:solidFill>
                        <a:latin typeface="Tahoma"/>
                        <a:ea typeface="Tahoma"/>
                        <a:cs typeface="Tahoma"/>
                        <a:sym typeface="Tahoma"/>
                      </a:endParaRPr>
                    </a:p>
                  </a:txBody>
                  <a:tcPr marL="51425" marR="51425" marT="0" marB="0">
                    <a:solidFill>
                      <a:schemeClr val="dk1"/>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400" u="none" strike="noStrike" cap="none">
                          <a:solidFill>
                            <a:schemeClr val="lt1"/>
                          </a:solidFill>
                          <a:latin typeface="Tahoma"/>
                          <a:ea typeface="Tahoma"/>
                          <a:cs typeface="Tahoma"/>
                          <a:sym typeface="Tahoma"/>
                        </a:rPr>
                        <a:t>FORM</a:t>
                      </a:r>
                      <a:endParaRPr sz="2400" u="none" strike="noStrike" cap="none">
                        <a:solidFill>
                          <a:schemeClr val="lt1"/>
                        </a:solidFill>
                        <a:latin typeface="Tahoma"/>
                        <a:ea typeface="Tahoma"/>
                        <a:cs typeface="Tahoma"/>
                        <a:sym typeface="Tahoma"/>
                      </a:endParaRPr>
                    </a:p>
                    <a:p>
                      <a:pPr marL="0" marR="0" lvl="0" indent="0" algn="ctr" rtl="0">
                        <a:lnSpc>
                          <a:spcPct val="115000"/>
                        </a:lnSpc>
                        <a:spcBef>
                          <a:spcPts val="0"/>
                        </a:spcBef>
                        <a:spcAft>
                          <a:spcPts val="0"/>
                        </a:spcAft>
                        <a:buClr>
                          <a:srgbClr val="000000"/>
                        </a:buClr>
                        <a:buSzPts val="2000"/>
                        <a:buFont typeface="Arial"/>
                        <a:buNone/>
                      </a:pPr>
                      <a:r>
                        <a:rPr lang="en-US" sz="2400" b="0" u="none" strike="noStrike" cap="none">
                          <a:solidFill>
                            <a:schemeClr val="lt1"/>
                          </a:solidFill>
                          <a:latin typeface="Tahoma"/>
                          <a:ea typeface="Tahoma"/>
                          <a:cs typeface="Tahoma"/>
                          <a:sym typeface="Tahoma"/>
                        </a:rPr>
                        <a:t>Language structures and vocabulary that are used to support language functions</a:t>
                      </a:r>
                      <a:endParaRPr sz="2400" b="0" u="none" strike="noStrike" cap="none">
                        <a:solidFill>
                          <a:schemeClr val="lt1"/>
                        </a:solidFill>
                        <a:latin typeface="Tahoma"/>
                        <a:ea typeface="Tahoma"/>
                        <a:cs typeface="Tahoma"/>
                        <a:sym typeface="Tahoma"/>
                      </a:endParaRPr>
                    </a:p>
                  </a:txBody>
                  <a:tcPr marL="51425" marR="51425" marT="0" marB="0">
                    <a:solidFill>
                      <a:schemeClr val="dk1"/>
                    </a:solidFill>
                  </a:tcPr>
                </a:tc>
                <a:extLst>
                  <a:ext uri="{0D108BD9-81ED-4DB2-BD59-A6C34878D82A}">
                    <a16:rowId xmlns:a16="http://schemas.microsoft.com/office/drawing/2014/main" xmlns="" val="10000"/>
                  </a:ext>
                </a:extLst>
              </a:tr>
              <a:tr h="377425">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Examples</a:t>
                      </a:r>
                      <a:endParaRPr sz="2400" b="1" u="none" strike="noStrike" cap="none" dirty="0">
                        <a:solidFill>
                          <a:srgbClr val="000000"/>
                        </a:solidFill>
                        <a:latin typeface="Tahoma"/>
                        <a:ea typeface="Tahoma"/>
                        <a:cs typeface="Tahoma"/>
                        <a:sym typeface="Tahoma"/>
                      </a:endParaRPr>
                    </a:p>
                  </a:txBody>
                  <a:tcPr marL="51425" marR="5142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Examples</a:t>
                      </a:r>
                      <a:endParaRPr sz="2400" b="1" u="none" strike="noStrike" cap="none" dirty="0">
                        <a:solidFill>
                          <a:srgbClr val="000000"/>
                        </a:solidFill>
                        <a:latin typeface="Tahoma"/>
                        <a:ea typeface="Tahoma"/>
                        <a:cs typeface="Tahoma"/>
                        <a:sym typeface="Tahoma"/>
                      </a:endParaRPr>
                    </a:p>
                  </a:txBody>
                  <a:tcPr marL="51425" marR="51425" marT="0" marB="0"/>
                </a:tc>
                <a:extLst>
                  <a:ext uri="{0D108BD9-81ED-4DB2-BD59-A6C34878D82A}">
                    <a16:rowId xmlns:a16="http://schemas.microsoft.com/office/drawing/2014/main" xmlns="" val="10001"/>
                  </a:ext>
                </a:extLst>
              </a:tr>
              <a:tr h="377425">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Making claims</a:t>
                      </a:r>
                      <a:endParaRPr sz="2400" u="none" strike="noStrike" cap="none" dirty="0">
                        <a:solidFill>
                          <a:srgbClr val="000000"/>
                        </a:solidFill>
                        <a:latin typeface="Tahoma"/>
                        <a:ea typeface="Tahoma"/>
                        <a:cs typeface="Tahoma"/>
                        <a:sym typeface="Tahoma"/>
                      </a:endParaRPr>
                    </a:p>
                  </a:txBody>
                  <a:tcPr marL="51425" marR="5142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Paragraph organization</a:t>
                      </a:r>
                      <a:endParaRPr sz="2400" u="none" strike="noStrike" cap="none" dirty="0">
                        <a:solidFill>
                          <a:srgbClr val="000000"/>
                        </a:solidFill>
                        <a:latin typeface="Tahoma"/>
                        <a:ea typeface="Tahoma"/>
                        <a:cs typeface="Tahoma"/>
                        <a:sym typeface="Tahoma"/>
                      </a:endParaRPr>
                    </a:p>
                  </a:txBody>
                  <a:tcPr marL="51425" marR="51425" marT="0" marB="0"/>
                </a:tc>
                <a:extLst>
                  <a:ext uri="{0D108BD9-81ED-4DB2-BD59-A6C34878D82A}">
                    <a16:rowId xmlns:a16="http://schemas.microsoft.com/office/drawing/2014/main" xmlns="" val="10002"/>
                  </a:ext>
                </a:extLst>
              </a:tr>
              <a:tr h="382725">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Expressing and supporting opinions</a:t>
                      </a:r>
                      <a:endParaRPr sz="2400" u="none" strike="noStrike" cap="none">
                        <a:solidFill>
                          <a:srgbClr val="000000"/>
                        </a:solidFill>
                        <a:latin typeface="Tahoma"/>
                        <a:ea typeface="Tahoma"/>
                        <a:cs typeface="Tahoma"/>
                        <a:sym typeface="Tahoma"/>
                      </a:endParaRPr>
                    </a:p>
                  </a:txBody>
                  <a:tcPr marL="51425" marR="5142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Language of science inquiry</a:t>
                      </a:r>
                      <a:endParaRPr sz="2400" u="none" strike="noStrike" cap="none" dirty="0">
                        <a:solidFill>
                          <a:srgbClr val="000000"/>
                        </a:solidFill>
                        <a:latin typeface="Tahoma"/>
                        <a:ea typeface="Tahoma"/>
                        <a:cs typeface="Tahoma"/>
                        <a:sym typeface="Tahoma"/>
                      </a:endParaRPr>
                    </a:p>
                  </a:txBody>
                  <a:tcPr marL="51425" marR="51425" marT="0" marB="0"/>
                </a:tc>
                <a:extLst>
                  <a:ext uri="{0D108BD9-81ED-4DB2-BD59-A6C34878D82A}">
                    <a16:rowId xmlns:a16="http://schemas.microsoft.com/office/drawing/2014/main" xmlns="" val="10003"/>
                  </a:ext>
                </a:extLst>
              </a:tr>
              <a:tr h="377425">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Persuading</a:t>
                      </a:r>
                      <a:endParaRPr sz="2400" u="none" strike="noStrike" cap="none">
                        <a:solidFill>
                          <a:srgbClr val="000000"/>
                        </a:solidFill>
                        <a:latin typeface="Tahoma"/>
                        <a:ea typeface="Tahoma"/>
                        <a:cs typeface="Tahoma"/>
                        <a:sym typeface="Tahoma"/>
                      </a:endParaRPr>
                    </a:p>
                  </a:txBody>
                  <a:tcPr marL="51425" marR="5142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Timelines, tables, graphs</a:t>
                      </a:r>
                      <a:endParaRPr sz="2400" u="none" strike="noStrike" cap="none" dirty="0">
                        <a:solidFill>
                          <a:srgbClr val="000000"/>
                        </a:solidFill>
                        <a:latin typeface="Tahoma"/>
                        <a:ea typeface="Tahoma"/>
                        <a:cs typeface="Tahoma"/>
                        <a:sym typeface="Tahoma"/>
                      </a:endParaRPr>
                    </a:p>
                  </a:txBody>
                  <a:tcPr marL="51425" marR="51425" marT="0" marB="0"/>
                </a:tc>
                <a:extLst>
                  <a:ext uri="{0D108BD9-81ED-4DB2-BD59-A6C34878D82A}">
                    <a16:rowId xmlns:a16="http://schemas.microsoft.com/office/drawing/2014/main" xmlns="" val="10004"/>
                  </a:ext>
                </a:extLst>
              </a:tr>
              <a:tr h="377425">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Analyzing</a:t>
                      </a:r>
                      <a:endParaRPr sz="2400" u="none" strike="noStrike" cap="none" dirty="0">
                        <a:solidFill>
                          <a:srgbClr val="000000"/>
                        </a:solidFill>
                        <a:latin typeface="Tahoma"/>
                        <a:ea typeface="Tahoma"/>
                        <a:cs typeface="Tahoma"/>
                        <a:sym typeface="Tahoma"/>
                      </a:endParaRPr>
                    </a:p>
                  </a:txBody>
                  <a:tcPr marL="51425" marR="5142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Quantitative representations</a:t>
                      </a:r>
                      <a:endParaRPr sz="2400" u="none" strike="noStrike" cap="none" dirty="0">
                        <a:solidFill>
                          <a:srgbClr val="000000"/>
                        </a:solidFill>
                        <a:latin typeface="Tahoma"/>
                        <a:ea typeface="Tahoma"/>
                        <a:cs typeface="Tahoma"/>
                        <a:sym typeface="Tahoma"/>
                      </a:endParaRPr>
                    </a:p>
                  </a:txBody>
                  <a:tcPr marL="51425" marR="51425" marT="0" marB="0"/>
                </a:tc>
                <a:extLst>
                  <a:ext uri="{0D108BD9-81ED-4DB2-BD59-A6C34878D82A}">
                    <a16:rowId xmlns:a16="http://schemas.microsoft.com/office/drawing/2014/main" xmlns="" val="10005"/>
                  </a:ext>
                </a:extLst>
              </a:tr>
              <a:tr h="377425">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Defining</a:t>
                      </a:r>
                      <a:endParaRPr sz="2400" u="none" strike="noStrike" cap="none">
                        <a:solidFill>
                          <a:srgbClr val="000000"/>
                        </a:solidFill>
                        <a:latin typeface="Tahoma"/>
                        <a:ea typeface="Tahoma"/>
                        <a:cs typeface="Tahoma"/>
                        <a:sym typeface="Tahoma"/>
                      </a:endParaRPr>
                    </a:p>
                  </a:txBody>
                  <a:tcPr marL="51425" marR="5142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Comparison words</a:t>
                      </a:r>
                      <a:endParaRPr sz="2400" u="none" strike="noStrike" cap="none" dirty="0">
                        <a:solidFill>
                          <a:srgbClr val="000000"/>
                        </a:solidFill>
                        <a:latin typeface="Tahoma"/>
                        <a:ea typeface="Tahoma"/>
                        <a:cs typeface="Tahoma"/>
                        <a:sym typeface="Tahoma"/>
                      </a:endParaRPr>
                    </a:p>
                  </a:txBody>
                  <a:tcPr marL="51425" marR="51425" marT="0" marB="0"/>
                </a:tc>
                <a:extLst>
                  <a:ext uri="{0D108BD9-81ED-4DB2-BD59-A6C34878D82A}">
                    <a16:rowId xmlns:a16="http://schemas.microsoft.com/office/drawing/2014/main" xmlns=""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2"/>
          <p:cNvSpPr txBox="1">
            <a:spLocks noGrp="1"/>
          </p:cNvSpPr>
          <p:nvPr>
            <p:ph type="title"/>
          </p:nvPr>
        </p:nvSpPr>
        <p:spPr>
          <a:xfrm>
            <a:off x="215152" y="507790"/>
            <a:ext cx="8812306" cy="1192516"/>
          </a:xfrm>
          <a:prstGeom prst="rect">
            <a:avLst/>
          </a:prstGeom>
          <a:noFill/>
          <a:ln>
            <a:noFill/>
          </a:ln>
        </p:spPr>
        <p:txBody>
          <a:bodyPr spcFirstLastPara="1" wrap="square" lIns="91425" tIns="45700" rIns="91425" bIns="45700" anchor="ctr" anchorCtr="0">
            <a:noAutofit/>
          </a:bodyPr>
          <a:lstStyle/>
          <a:p>
            <a:pPr lvl="0">
              <a:buClr>
                <a:srgbClr val="005CA0"/>
              </a:buClr>
              <a:buSzPts val="3240"/>
            </a:pPr>
            <a:r>
              <a:rPr lang="en-US" sz="2400" b="1" i="0" u="none" strike="noStrike" cap="none" dirty="0" smtClean="0">
                <a:solidFill>
                  <a:schemeClr val="dk1"/>
                </a:solidFill>
                <a:latin typeface="Tahoma"/>
                <a:ea typeface="Tahoma"/>
                <a:cs typeface="Tahoma"/>
                <a:sym typeface="Tahoma"/>
              </a:rPr>
              <a:t/>
            </a:r>
            <a:br>
              <a:rPr lang="en-US" sz="2400" b="1" i="0" u="none" strike="noStrike" cap="none" dirty="0" smtClean="0">
                <a:solidFill>
                  <a:schemeClr val="dk1"/>
                </a:solidFill>
                <a:latin typeface="Tahoma"/>
                <a:ea typeface="Tahoma"/>
                <a:cs typeface="Tahoma"/>
                <a:sym typeface="Tahoma"/>
              </a:rPr>
            </a:br>
            <a:r>
              <a:rPr lang="en-US" sz="4000" b="1" i="0" u="none" strike="noStrike" cap="none" dirty="0" smtClean="0">
                <a:solidFill>
                  <a:schemeClr val="dk1"/>
                </a:solidFill>
                <a:latin typeface="Tahoma"/>
                <a:ea typeface="Tahoma"/>
                <a:cs typeface="Tahoma"/>
                <a:sym typeface="Tahoma"/>
              </a:rPr>
              <a:t>Unpacking </a:t>
            </a:r>
            <a:r>
              <a:rPr lang="en-US" sz="4000" b="1" i="0" u="none" strike="noStrike" cap="none" dirty="0">
                <a:solidFill>
                  <a:schemeClr val="dk1"/>
                </a:solidFill>
                <a:latin typeface="Tahoma"/>
                <a:ea typeface="Tahoma"/>
                <a:cs typeface="Tahoma"/>
                <a:sym typeface="Tahoma"/>
              </a:rPr>
              <a:t>the Demands of a Performance Assessment</a:t>
            </a:r>
            <a:r>
              <a:rPr lang="en-US" sz="4000" b="0" i="0" u="none" strike="noStrike" cap="none" dirty="0">
                <a:solidFill>
                  <a:schemeClr val="dk1"/>
                </a:solidFill>
                <a:latin typeface="Tahoma"/>
                <a:ea typeface="Tahoma"/>
                <a:cs typeface="Tahoma"/>
                <a:sym typeface="Tahoma"/>
              </a:rPr>
              <a:t> (25 min</a:t>
            </a:r>
            <a:r>
              <a:rPr lang="en-US" sz="4000" b="0" i="0" u="none" strike="noStrike" cap="none" dirty="0" smtClean="0">
                <a:solidFill>
                  <a:schemeClr val="dk1"/>
                </a:solidFill>
                <a:latin typeface="Tahoma"/>
                <a:ea typeface="Tahoma"/>
                <a:cs typeface="Tahoma"/>
                <a:sym typeface="Tahoma"/>
              </a:rPr>
              <a:t>)</a:t>
            </a:r>
            <a:r>
              <a:rPr lang="en-US" sz="4000" b="1" dirty="0">
                <a:latin typeface="Tahoma"/>
                <a:ea typeface="Tahoma"/>
                <a:cs typeface="Tahoma"/>
                <a:sym typeface="Tahoma"/>
              </a:rPr>
              <a:t> </a:t>
            </a:r>
            <a:r>
              <a:rPr lang="en-US" sz="2400" b="1" dirty="0">
                <a:latin typeface="Tahoma"/>
                <a:ea typeface="Tahoma"/>
                <a:cs typeface="Tahoma"/>
                <a:sym typeface="Tahoma"/>
              </a:rPr>
              <a:t>Back to these questions:</a:t>
            </a:r>
            <a:endParaRPr sz="2400" b="0" i="0" u="none" strike="noStrike" cap="none" dirty="0">
              <a:solidFill>
                <a:schemeClr val="dk1"/>
              </a:solidFill>
              <a:latin typeface="Tahoma"/>
              <a:ea typeface="Tahoma"/>
              <a:cs typeface="Tahoma"/>
              <a:sym typeface="Tahoma"/>
            </a:endParaRPr>
          </a:p>
        </p:txBody>
      </p:sp>
      <p:sp>
        <p:nvSpPr>
          <p:cNvPr id="475" name="Google Shape;475;p52"/>
          <p:cNvSpPr txBox="1"/>
          <p:nvPr/>
        </p:nvSpPr>
        <p:spPr>
          <a:xfrm>
            <a:off x="215152" y="2232958"/>
            <a:ext cx="7848601" cy="2784173"/>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700"/>
              <a:buFont typeface="Arial"/>
              <a:buChar char="•"/>
            </a:pPr>
            <a:r>
              <a:rPr lang="en-US" sz="2400" b="0" i="0" u="none" strike="noStrike" cap="none" dirty="0">
                <a:solidFill>
                  <a:schemeClr val="dk1"/>
                </a:solidFill>
                <a:latin typeface="Tahoma"/>
                <a:ea typeface="Tahoma"/>
                <a:cs typeface="Tahoma"/>
                <a:sym typeface="Tahoma"/>
              </a:rPr>
              <a:t>What do students need to know and be able to do to accomplish the task? </a:t>
            </a:r>
            <a:endParaRPr sz="2400" b="0" i="0" u="none" strike="noStrike" cap="none" dirty="0">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dirty="0">
                <a:solidFill>
                  <a:schemeClr val="dk1"/>
                </a:solidFill>
                <a:latin typeface="Tahoma"/>
                <a:ea typeface="Tahoma"/>
                <a:cs typeface="Tahoma"/>
                <a:sym typeface="Tahoma"/>
              </a:rPr>
              <a:t>What language demands (function and form*) are embedded within the task?</a:t>
            </a:r>
            <a:endParaRPr sz="2400" b="0" i="0" u="none" strike="noStrike" cap="none" dirty="0">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dirty="0">
                <a:solidFill>
                  <a:schemeClr val="dk1"/>
                </a:solidFill>
                <a:latin typeface="Tahoma"/>
                <a:ea typeface="Tahoma"/>
                <a:cs typeface="Tahoma"/>
                <a:sym typeface="Tahoma"/>
              </a:rPr>
              <a:t>What do you expect students to struggle with in this task? </a:t>
            </a:r>
            <a:endParaRPr sz="2400" b="0" i="0" u="none" strike="noStrike" cap="none" dirty="0">
              <a:solidFill>
                <a:srgbClr val="000000"/>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5"/>
          <p:cNvSpPr txBox="1">
            <a:spLocks noGrp="1"/>
          </p:cNvSpPr>
          <p:nvPr>
            <p:ph type="title"/>
          </p:nvPr>
        </p:nvSpPr>
        <p:spPr>
          <a:xfrm>
            <a:off x="206115" y="256404"/>
            <a:ext cx="80772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800"/>
              <a:buFont typeface="Helvetica Neue"/>
              <a:buNone/>
            </a:pPr>
            <a:r>
              <a:rPr lang="en-US" sz="4000" b="1" i="0" u="none" strike="noStrike" cap="none">
                <a:solidFill>
                  <a:schemeClr val="dk1"/>
                </a:solidFill>
                <a:latin typeface="Tahoma"/>
                <a:ea typeface="Tahoma"/>
                <a:cs typeface="Tahoma"/>
                <a:sym typeface="Tahoma"/>
              </a:rPr>
              <a:t>Introductions </a:t>
            </a:r>
            <a:endParaRPr sz="4000" b="1" i="0" u="none" strike="noStrike" cap="none">
              <a:solidFill>
                <a:schemeClr val="dk1"/>
              </a:solidFill>
              <a:latin typeface="Tahoma"/>
              <a:ea typeface="Tahoma"/>
              <a:cs typeface="Tahoma"/>
              <a:sym typeface="Tahoma"/>
            </a:endParaRPr>
          </a:p>
        </p:txBody>
      </p:sp>
      <p:sp>
        <p:nvSpPr>
          <p:cNvPr id="356" name="Google Shape;356;p35"/>
          <p:cNvSpPr txBox="1">
            <a:spLocks noGrp="1"/>
          </p:cNvSpPr>
          <p:nvPr>
            <p:ph type="body" idx="1"/>
          </p:nvPr>
        </p:nvSpPr>
        <p:spPr>
          <a:xfrm>
            <a:off x="206115" y="1056504"/>
            <a:ext cx="8077200" cy="2743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Name</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School, Division</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Your professional role</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Teaching area/grade level (past or present, if applicable)</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3"/>
          <p:cNvSpPr txBox="1">
            <a:spLocks noGrp="1"/>
          </p:cNvSpPr>
          <p:nvPr>
            <p:ph type="title"/>
          </p:nvPr>
        </p:nvSpPr>
        <p:spPr>
          <a:xfrm>
            <a:off x="898890" y="1182610"/>
            <a:ext cx="7427814" cy="24264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5CA0"/>
              </a:buClr>
              <a:buSzPts val="3240"/>
              <a:buFont typeface="Arial"/>
              <a:buNone/>
            </a:pPr>
            <a:r>
              <a:rPr lang="en-US" sz="3600" b="1" i="0" u="none" strike="noStrike" cap="none" dirty="0">
                <a:solidFill>
                  <a:schemeClr val="dk1"/>
                </a:solidFill>
                <a:latin typeface="Tahoma"/>
                <a:ea typeface="Tahoma"/>
                <a:cs typeface="Tahoma"/>
                <a:sym typeface="Tahoma"/>
              </a:rPr>
              <a:t>Experience “Keep It Cool” Task as a Learner</a:t>
            </a:r>
            <a:endParaRPr sz="3600" b="0" i="0" u="none" strike="noStrike" cap="none" dirty="0">
              <a:solidFill>
                <a:schemeClr val="dk1"/>
              </a:solidFill>
              <a:latin typeface="Tahoma"/>
              <a:ea typeface="Tahoma"/>
              <a:cs typeface="Tahoma"/>
              <a:sym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Break</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p:cNvSpPr>
            <a:spLocks noGrp="1"/>
          </p:cNvSpPr>
          <p:nvPr>
            <p:ph type="body" idx="1"/>
          </p:nvPr>
        </p:nvSpPr>
        <p:spPr/>
        <p:txBody>
          <a:bodyPr/>
          <a:lstStyle/>
          <a:p>
            <a:pPr lvl="0" algn="ctr"/>
            <a:r>
              <a:rPr lang="en-US" b="1" dirty="0">
                <a:latin typeface="Tahoma"/>
                <a:ea typeface="Tahoma"/>
                <a:cs typeface="Tahoma"/>
                <a:sym typeface="Tahoma"/>
              </a:rPr>
              <a:t>(10:30 - 10:45)</a:t>
            </a:r>
            <a:endParaRPr lang="en-US" dirty="0">
              <a:latin typeface="Tahoma"/>
              <a:ea typeface="Tahoma"/>
              <a:cs typeface="Tahoma"/>
              <a:sym typeface="Tahoma"/>
            </a:endParaRPr>
          </a:p>
          <a:p>
            <a:pPr algn="ctr"/>
            <a:endParaRPr lang="en-US" dirty="0"/>
          </a:p>
        </p:txBody>
      </p:sp>
    </p:spTree>
    <p:extLst>
      <p:ext uri="{BB962C8B-B14F-4D97-AF65-F5344CB8AC3E}">
        <p14:creationId xmlns:p14="http://schemas.microsoft.com/office/powerpoint/2010/main" val="361443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5"/>
          <p:cNvSpPr txBox="1">
            <a:spLocks noGrp="1"/>
          </p:cNvSpPr>
          <p:nvPr>
            <p:ph type="title"/>
          </p:nvPr>
        </p:nvSpPr>
        <p:spPr>
          <a:xfrm>
            <a:off x="222998" y="167099"/>
            <a:ext cx="7800414" cy="119591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40"/>
              <a:buFont typeface="Arial"/>
              <a:buNone/>
            </a:pPr>
            <a:r>
              <a:rPr lang="en-US" sz="4000" b="1" i="0" u="none" strike="noStrike" cap="none">
                <a:solidFill>
                  <a:schemeClr val="dk1"/>
                </a:solidFill>
                <a:latin typeface="Tahoma"/>
                <a:ea typeface="Tahoma"/>
                <a:cs typeface="Tahoma"/>
                <a:sym typeface="Tahoma"/>
              </a:rPr>
              <a:t>Module 6: Analyze, Score, &amp; Discuss Student Work</a:t>
            </a:r>
            <a:endParaRPr sz="4000" b="0" i="0" u="none" strike="noStrike" cap="none">
              <a:solidFill>
                <a:schemeClr val="dk1"/>
              </a:solidFill>
              <a:latin typeface="Tahoma"/>
              <a:ea typeface="Tahoma"/>
              <a:cs typeface="Tahoma"/>
              <a:sym typeface="Tahoma"/>
            </a:endParaRPr>
          </a:p>
        </p:txBody>
      </p:sp>
      <p:sp>
        <p:nvSpPr>
          <p:cNvPr id="495" name="Google Shape;495;p55"/>
          <p:cNvSpPr txBox="1"/>
          <p:nvPr/>
        </p:nvSpPr>
        <p:spPr>
          <a:xfrm>
            <a:off x="222998" y="1536327"/>
            <a:ext cx="8399929" cy="2123247"/>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None/>
            </a:pPr>
            <a:r>
              <a:rPr lang="en-US" sz="2400" b="1" i="0" u="none" strike="noStrike" cap="none">
                <a:solidFill>
                  <a:schemeClr val="dk1"/>
                </a:solidFill>
                <a:latin typeface="Tahoma"/>
                <a:ea typeface="Tahoma"/>
                <a:cs typeface="Tahoma"/>
                <a:sym typeface="Tahoma"/>
              </a:rPr>
              <a:t>Part A – Skim &amp; Rank-order Samples </a:t>
            </a:r>
            <a:r>
              <a:rPr lang="en-US" sz="2400" b="0" i="0" u="none" strike="noStrike" cap="none">
                <a:solidFill>
                  <a:schemeClr val="dk1"/>
                </a:solidFill>
                <a:latin typeface="Tahoma"/>
                <a:ea typeface="Tahoma"/>
                <a:cs typeface="Tahoma"/>
                <a:sym typeface="Tahoma"/>
              </a:rPr>
              <a:t>(15 min)</a:t>
            </a:r>
            <a:endParaRPr/>
          </a:p>
          <a:p>
            <a:pPr marL="0" marR="0" lvl="0" indent="0" algn="l" rtl="0">
              <a:lnSpc>
                <a:spcPct val="90000"/>
              </a:lnSpc>
              <a:spcBef>
                <a:spcPts val="0"/>
              </a:spcBef>
              <a:spcAft>
                <a:spcPts val="0"/>
              </a:spcAft>
              <a:buNone/>
            </a:pPr>
            <a:endParaRPr sz="1000" b="0" i="0" u="none" strike="noStrike" cap="none">
              <a:solidFill>
                <a:schemeClr val="dk1"/>
              </a:solidFill>
              <a:latin typeface="Tahoma"/>
              <a:ea typeface="Tahoma"/>
              <a:cs typeface="Tahoma"/>
              <a:sym typeface="Tahoma"/>
            </a:endParaRPr>
          </a:p>
          <a:p>
            <a:pPr marL="228600" marR="0" lvl="0" indent="-228600" algn="l" rtl="0">
              <a:lnSpc>
                <a:spcPct val="90000"/>
              </a:lnSpc>
              <a:spcBef>
                <a:spcPts val="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See Handouts: Student Samples </a:t>
            </a:r>
            <a:r>
              <a:rPr lang="en-US" sz="2400" b="1" i="0" u="none" strike="noStrike" cap="none">
                <a:solidFill>
                  <a:schemeClr val="dk1"/>
                </a:solidFill>
                <a:latin typeface="Tahoma"/>
                <a:ea typeface="Tahoma"/>
                <a:cs typeface="Tahoma"/>
                <a:sym typeface="Tahoma"/>
              </a:rPr>
              <a:t>B2, B6, </a:t>
            </a:r>
            <a:r>
              <a:rPr lang="en-US" sz="2400" b="0" i="0" u="none" strike="noStrike" cap="none">
                <a:solidFill>
                  <a:schemeClr val="dk1"/>
                </a:solidFill>
                <a:latin typeface="Tahoma"/>
                <a:ea typeface="Tahoma"/>
                <a:cs typeface="Tahoma"/>
                <a:sym typeface="Tahoma"/>
              </a:rPr>
              <a:t>&amp;</a:t>
            </a:r>
            <a:r>
              <a:rPr lang="en-US" sz="2400" b="1" i="0" u="none" strike="noStrike" cap="none">
                <a:solidFill>
                  <a:schemeClr val="dk1"/>
                </a:solidFill>
                <a:latin typeface="Tahoma"/>
                <a:ea typeface="Tahoma"/>
                <a:cs typeface="Tahoma"/>
                <a:sym typeface="Tahoma"/>
              </a:rPr>
              <a:t> B7</a:t>
            </a:r>
            <a:endParaRPr sz="2400" b="0" i="0" u="none" strike="noStrike" cap="none">
              <a:solidFill>
                <a:schemeClr val="dk1"/>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Individually, read and sort/rank order them from highest to lowest </a:t>
            </a:r>
            <a:endParaRPr sz="2400" b="0" i="0" u="none" strike="noStrike" cap="none">
              <a:solidFill>
                <a:schemeClr val="dk1"/>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Compare notes with others at your table</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6"/>
          <p:cNvSpPr txBox="1">
            <a:spLocks noGrp="1"/>
          </p:cNvSpPr>
          <p:nvPr>
            <p:ph type="title"/>
          </p:nvPr>
        </p:nvSpPr>
        <p:spPr>
          <a:xfrm>
            <a:off x="21979" y="0"/>
            <a:ext cx="8410015" cy="9941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5CA0"/>
              </a:buClr>
              <a:buSzPts val="3600"/>
              <a:buFont typeface="Arial"/>
              <a:buNone/>
            </a:pPr>
            <a:r>
              <a:rPr lang="en-US" sz="4000" b="1" i="0" u="none" strike="noStrike" cap="none">
                <a:solidFill>
                  <a:schemeClr val="dk1"/>
                </a:solidFill>
                <a:latin typeface="Tahoma"/>
                <a:ea typeface="Tahoma"/>
                <a:cs typeface="Tahoma"/>
                <a:sym typeface="Tahoma"/>
              </a:rPr>
              <a:t>Sample B7 &amp; B6 Master Scores</a:t>
            </a:r>
            <a:endParaRPr sz="4800" b="0" i="0" u="none" strike="noStrike" cap="none">
              <a:solidFill>
                <a:schemeClr val="dk1"/>
              </a:solidFill>
              <a:latin typeface="Tahoma"/>
              <a:ea typeface="Tahoma"/>
              <a:cs typeface="Tahoma"/>
              <a:sym typeface="Tahoma"/>
            </a:endParaRPr>
          </a:p>
        </p:txBody>
      </p:sp>
      <p:graphicFrame>
        <p:nvGraphicFramePr>
          <p:cNvPr id="503" name="Google Shape;503;p56" descr="Image shows a 3-column table. Master scores for skill of &quot;Asking Questions and Defining Problems&quot; show sample B7 has a score of 2, sample B6 has a score of 1. Master scores for skill of &quot;Interpret, Analyze and Evaluate Data&quot; show sample B7 has a score of 3, sample B6 has a score of 1.5. Master scores for skill of &quot;Construct, Critique Conclusions and Explanations&quot; show sample B7 has a score of 2.5, sample B6 has a score of 2.5. Master scores for skill of &quot;Obtain, Evaluate and Communicate Information&quot; show sample B7 has a score of 3, sample B6 has a score of 3." title="Sample B7 and B6 Master Scores"/>
          <p:cNvGraphicFramePr/>
          <p:nvPr>
            <p:extLst>
              <p:ext uri="{D42A27DB-BD31-4B8C-83A1-F6EECF244321}">
                <p14:modId xmlns:p14="http://schemas.microsoft.com/office/powerpoint/2010/main" val="3506250572"/>
              </p:ext>
            </p:extLst>
          </p:nvPr>
        </p:nvGraphicFramePr>
        <p:xfrm>
          <a:off x="635794" y="922454"/>
          <a:ext cx="7796200" cy="3055165"/>
        </p:xfrm>
        <a:graphic>
          <a:graphicData uri="http://schemas.openxmlformats.org/drawingml/2006/table">
            <a:tbl>
              <a:tblPr firstRow="1" bandRow="1">
                <a:noFill/>
                <a:tableStyleId>{6914A6A8-48EB-47CC-B66A-A51171AE4FAF}</a:tableStyleId>
              </a:tblPr>
              <a:tblGrid>
                <a:gridCol w="6110000">
                  <a:extLst>
                    <a:ext uri="{9D8B030D-6E8A-4147-A177-3AD203B41FA5}">
                      <a16:colId xmlns:a16="http://schemas.microsoft.com/office/drawing/2014/main" xmlns="" val="20000"/>
                    </a:ext>
                  </a:extLst>
                </a:gridCol>
                <a:gridCol w="843100">
                  <a:extLst>
                    <a:ext uri="{9D8B030D-6E8A-4147-A177-3AD203B41FA5}">
                      <a16:colId xmlns:a16="http://schemas.microsoft.com/office/drawing/2014/main" xmlns="" val="20001"/>
                    </a:ext>
                  </a:extLst>
                </a:gridCol>
                <a:gridCol w="843100">
                  <a:extLst>
                    <a:ext uri="{9D8B030D-6E8A-4147-A177-3AD203B41FA5}">
                      <a16:colId xmlns:a16="http://schemas.microsoft.com/office/drawing/2014/main" xmlns="" val="20002"/>
                    </a:ext>
                  </a:extLst>
                </a:gridCol>
              </a:tblGrid>
              <a:tr h="484975">
                <a:tc>
                  <a:txBody>
                    <a:bodyPr/>
                    <a:lstStyle/>
                    <a:p>
                      <a:pPr marL="0" marR="0" lvl="0" indent="0" algn="l" rtl="0">
                        <a:lnSpc>
                          <a:spcPct val="100000"/>
                        </a:lnSpc>
                        <a:spcBef>
                          <a:spcPts val="0"/>
                        </a:spcBef>
                        <a:spcAft>
                          <a:spcPts val="0"/>
                        </a:spcAft>
                        <a:buClr>
                          <a:srgbClr val="000000"/>
                        </a:buClr>
                        <a:buSzPts val="2700"/>
                        <a:buFont typeface="Arial"/>
                        <a:buNone/>
                      </a:pPr>
                      <a:endParaRPr sz="2700" u="none" strike="noStrike" cap="none" dirty="0">
                        <a:latin typeface="Tahoma"/>
                        <a:ea typeface="Tahoma"/>
                        <a:cs typeface="Tahoma"/>
                        <a:sym typeface="Tahoma"/>
                      </a:endParaRPr>
                    </a:p>
                  </a:txBody>
                  <a:tcPr marL="68575" marR="68575" marT="34300" marB="34300">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700"/>
                        <a:buFont typeface="Arial"/>
                        <a:buNone/>
                      </a:pPr>
                      <a:r>
                        <a:rPr lang="en-US" sz="2400" b="1" u="none" strike="noStrike" cap="none">
                          <a:latin typeface="Tahoma"/>
                          <a:ea typeface="Tahoma"/>
                          <a:cs typeface="Tahoma"/>
                          <a:sym typeface="Tahoma"/>
                        </a:rPr>
                        <a:t>B7</a:t>
                      </a:r>
                      <a:endParaRPr sz="240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700"/>
                        <a:buFont typeface="Arial"/>
                        <a:buNone/>
                      </a:pPr>
                      <a:r>
                        <a:rPr lang="en-US" sz="2400" b="1" u="none" strike="noStrike" cap="none">
                          <a:latin typeface="Tahoma"/>
                          <a:ea typeface="Tahoma"/>
                          <a:cs typeface="Tahoma"/>
                          <a:sym typeface="Tahoma"/>
                        </a:rPr>
                        <a:t>B6</a:t>
                      </a:r>
                      <a:endParaRPr sz="2400" u="none" strike="noStrike" cap="none">
                        <a:latin typeface="Tahoma"/>
                        <a:ea typeface="Tahoma"/>
                        <a:cs typeface="Tahoma"/>
                        <a:sym typeface="Tahoma"/>
                      </a:endParaRPr>
                    </a:p>
                  </a:txBody>
                  <a:tcPr marL="68575" marR="68575" marT="34300" marB="34300"/>
                </a:tc>
                <a:extLst>
                  <a:ext uri="{0D108BD9-81ED-4DB2-BD59-A6C34878D82A}">
                    <a16:rowId xmlns:a16="http://schemas.microsoft.com/office/drawing/2014/main" xmlns="" val="10000"/>
                  </a:ext>
                </a:extLst>
              </a:tr>
              <a:tr h="484975">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Asking Questions &amp; Defining Problems</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u="none" strike="noStrike" cap="none">
                          <a:latin typeface="Tahoma"/>
                          <a:ea typeface="Tahoma"/>
                          <a:cs typeface="Tahoma"/>
                          <a:sym typeface="Tahoma"/>
                        </a:rPr>
                        <a:t>2</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u="none" strike="noStrike" cap="none">
                          <a:latin typeface="Tahoma"/>
                          <a:ea typeface="Tahoma"/>
                          <a:cs typeface="Tahoma"/>
                          <a:sym typeface="Tahoma"/>
                        </a:rPr>
                        <a:t>1</a:t>
                      </a:r>
                      <a:endParaRPr sz="2400" b="0" u="none" strike="noStrike" cap="none">
                        <a:latin typeface="Tahoma"/>
                        <a:ea typeface="Tahoma"/>
                        <a:cs typeface="Tahoma"/>
                        <a:sym typeface="Tahoma"/>
                      </a:endParaRPr>
                    </a:p>
                  </a:txBody>
                  <a:tcPr marL="68575" marR="68575" marT="34300" marB="34300"/>
                </a:tc>
                <a:extLst>
                  <a:ext uri="{0D108BD9-81ED-4DB2-BD59-A6C34878D82A}">
                    <a16:rowId xmlns:a16="http://schemas.microsoft.com/office/drawing/2014/main" xmlns="" val="10001"/>
                  </a:ext>
                </a:extLst>
              </a:tr>
              <a:tr h="484975">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Interpret, Analyze &amp; Evaluate Data</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3</a:t>
                      </a:r>
                      <a:endParaRPr sz="240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1.5</a:t>
                      </a:r>
                      <a:endParaRPr sz="2400" u="none" strike="noStrike" cap="none">
                        <a:latin typeface="Tahoma"/>
                        <a:ea typeface="Tahoma"/>
                        <a:cs typeface="Tahoma"/>
                        <a:sym typeface="Tahoma"/>
                      </a:endParaRPr>
                    </a:p>
                  </a:txBody>
                  <a:tcPr marL="68575" marR="68575" marT="34300" marB="34300"/>
                </a:tc>
                <a:extLst>
                  <a:ext uri="{0D108BD9-81ED-4DB2-BD59-A6C34878D82A}">
                    <a16:rowId xmlns:a16="http://schemas.microsoft.com/office/drawing/2014/main" xmlns="" val="10002"/>
                  </a:ext>
                </a:extLst>
              </a:tr>
              <a:tr h="48335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dirty="0">
                          <a:latin typeface="Tahoma"/>
                          <a:ea typeface="Tahoma"/>
                          <a:cs typeface="Tahoma"/>
                          <a:sym typeface="Tahoma"/>
                        </a:rPr>
                        <a:t>Construct/Critique Conclusions &amp; Explanations</a:t>
                      </a:r>
                      <a:endParaRPr sz="1400" u="none" strike="noStrike" cap="none" dirty="0">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2.5</a:t>
                      </a:r>
                      <a:endParaRPr sz="2400" u="none" strike="noStrike" cap="none">
                        <a:latin typeface="Tahoma"/>
                        <a:ea typeface="Tahoma"/>
                        <a:cs typeface="Tahoma"/>
                        <a:sym typeface="Tahoma"/>
                      </a:endParaRPr>
                    </a:p>
                  </a:txBody>
                  <a:tcPr marL="68575" marR="68575" marT="34300" marB="34300"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2.5</a:t>
                      </a:r>
                      <a:endParaRPr sz="2400" u="none" strike="noStrike" cap="none">
                        <a:latin typeface="Tahoma"/>
                        <a:ea typeface="Tahoma"/>
                        <a:cs typeface="Tahoma"/>
                        <a:sym typeface="Tahoma"/>
                      </a:endParaRPr>
                    </a:p>
                  </a:txBody>
                  <a:tcPr marL="68575" marR="68575" marT="34300" marB="34300" anchor="ctr"/>
                </a:tc>
                <a:extLst>
                  <a:ext uri="{0D108BD9-81ED-4DB2-BD59-A6C34878D82A}">
                    <a16:rowId xmlns:a16="http://schemas.microsoft.com/office/drawing/2014/main" xmlns="" val="10003"/>
                  </a:ext>
                </a:extLst>
              </a:tr>
              <a:tr h="484975">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Obtain, Evaluate &amp; Communicate Information</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3</a:t>
                      </a:r>
                      <a:endParaRPr sz="2400" u="none" strike="noStrike" cap="none">
                        <a:latin typeface="Tahoma"/>
                        <a:ea typeface="Tahoma"/>
                        <a:cs typeface="Tahoma"/>
                        <a:sym typeface="Tahoma"/>
                      </a:endParaRPr>
                    </a:p>
                  </a:txBody>
                  <a:tcPr marL="68575" marR="68575" marT="34300" marB="34300"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Tahoma"/>
                          <a:ea typeface="Tahoma"/>
                          <a:cs typeface="Tahoma"/>
                          <a:sym typeface="Tahoma"/>
                        </a:rPr>
                        <a:t>3</a:t>
                      </a:r>
                      <a:endParaRPr sz="2400" u="none" strike="noStrike" cap="none" dirty="0">
                        <a:latin typeface="Tahoma"/>
                        <a:ea typeface="Tahoma"/>
                        <a:cs typeface="Tahoma"/>
                        <a:sym typeface="Tahoma"/>
                      </a:endParaRPr>
                    </a:p>
                  </a:txBody>
                  <a:tcPr marL="68575" marR="68575" marT="34300" marB="34300" anchor="ctr"/>
                </a:tc>
                <a:extLst>
                  <a:ext uri="{0D108BD9-81ED-4DB2-BD59-A6C34878D82A}">
                    <a16:rowId xmlns:a16="http://schemas.microsoft.com/office/drawing/2014/main" xmlns="" val="10004"/>
                  </a:ext>
                </a:extLst>
              </a:tr>
            </a:tbl>
          </a:graphicData>
        </a:graphic>
      </p:graphicFrame>
      <p:sp>
        <p:nvSpPr>
          <p:cNvPr id="502" name="Google Shape;502;p56"/>
          <p:cNvSpPr txBox="1"/>
          <p:nvPr/>
        </p:nvSpPr>
        <p:spPr>
          <a:xfrm>
            <a:off x="609606" y="4079146"/>
            <a:ext cx="7848600" cy="936300"/>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700"/>
              <a:buFont typeface="Arial"/>
              <a:buChar char="•"/>
            </a:pPr>
            <a:r>
              <a:rPr lang="en-US" sz="2400" b="0" i="1" u="none" strike="noStrike" cap="none">
                <a:solidFill>
                  <a:schemeClr val="dk1"/>
                </a:solidFill>
                <a:latin typeface="Tahoma"/>
                <a:ea typeface="Tahoma"/>
                <a:cs typeface="Tahoma"/>
                <a:sym typeface="Tahoma"/>
              </a:rPr>
              <a:t>What evidence supports these scores?</a:t>
            </a:r>
            <a:endParaRPr sz="2400" b="0" i="0" u="none" strike="noStrike" cap="none">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1" u="none" strike="noStrike" cap="none">
                <a:solidFill>
                  <a:schemeClr val="dk1"/>
                </a:solidFill>
                <a:latin typeface="Tahoma"/>
                <a:ea typeface="Tahoma"/>
                <a:cs typeface="Tahoma"/>
                <a:sym typeface="Tahoma"/>
              </a:rPr>
              <a:t>What questions do you have about the rubric? </a:t>
            </a:r>
            <a:endParaRPr sz="2400" b="0" i="0" u="none" strike="noStrike" cap="none">
              <a:solidFill>
                <a:srgbClr val="000000"/>
              </a:solidFill>
              <a:latin typeface="Tahoma"/>
              <a:ea typeface="Tahoma"/>
              <a:cs typeface="Tahoma"/>
              <a:sym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7"/>
          <p:cNvSpPr txBox="1">
            <a:spLocks noGrp="1"/>
          </p:cNvSpPr>
          <p:nvPr>
            <p:ph type="title"/>
          </p:nvPr>
        </p:nvSpPr>
        <p:spPr>
          <a:xfrm>
            <a:off x="193862" y="197224"/>
            <a:ext cx="8794376" cy="9941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4000" b="1" i="0" u="none" strike="noStrike" cap="none">
                <a:solidFill>
                  <a:schemeClr val="dk1"/>
                </a:solidFill>
                <a:latin typeface="Tahoma"/>
                <a:ea typeface="Tahoma"/>
                <a:cs typeface="Tahoma"/>
                <a:sym typeface="Tahoma"/>
              </a:rPr>
              <a:t>Principles of Scoring Student Work</a:t>
            </a:r>
            <a:endParaRPr sz="4000" b="0" i="0" u="none" strike="noStrike" cap="none">
              <a:solidFill>
                <a:schemeClr val="dk1"/>
              </a:solidFill>
              <a:latin typeface="Tahoma"/>
              <a:ea typeface="Tahoma"/>
              <a:cs typeface="Tahoma"/>
              <a:sym typeface="Tahoma"/>
            </a:endParaRPr>
          </a:p>
        </p:txBody>
      </p:sp>
      <p:sp>
        <p:nvSpPr>
          <p:cNvPr id="511" name="Google Shape;511;p57"/>
          <p:cNvSpPr txBox="1"/>
          <p:nvPr/>
        </p:nvSpPr>
        <p:spPr>
          <a:xfrm>
            <a:off x="276500" y="1610850"/>
            <a:ext cx="8433600" cy="65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a:solidFill>
                  <a:schemeClr val="dk1"/>
                </a:solidFill>
              </a:rPr>
              <a:t>(Please see the electronic/paper copy of the Principles)</a:t>
            </a:r>
            <a:endParaRPr sz="2400">
              <a:solidFill>
                <a:schemeClr val="dk1"/>
              </a:solidFill>
            </a:endParaRPr>
          </a:p>
          <a:p>
            <a:pPr marL="0" lvl="0" indent="0" algn="l" rtl="0">
              <a:spcBef>
                <a:spcPts val="0"/>
              </a:spcBef>
              <a:spcAft>
                <a:spcPts val="0"/>
              </a:spcAft>
              <a:buNone/>
            </a:pPr>
            <a:endParaRPr/>
          </a:p>
        </p:txBody>
      </p:sp>
      <p:sp>
        <p:nvSpPr>
          <p:cNvPr id="510" name="Google Shape;510;p57"/>
          <p:cNvSpPr txBox="1"/>
          <p:nvPr/>
        </p:nvSpPr>
        <p:spPr>
          <a:xfrm>
            <a:off x="391675" y="2266952"/>
            <a:ext cx="8645400" cy="2517000"/>
          </a:xfrm>
          <a:prstGeom prst="rect">
            <a:avLst/>
          </a:prstGeom>
          <a:noFill/>
          <a:ln>
            <a:noFill/>
          </a:ln>
        </p:spPr>
        <p:txBody>
          <a:bodyPr spcFirstLastPara="1" wrap="square" lIns="91425" tIns="45700" rIns="91425" bIns="45700" anchor="t" anchorCtr="0">
            <a:noAutofit/>
          </a:bodyPr>
          <a:lstStyle/>
          <a:p>
            <a:pPr marL="457200" lvl="0" indent="-482600" algn="l" rtl="0">
              <a:lnSpc>
                <a:spcPct val="115000"/>
              </a:lnSpc>
              <a:spcBef>
                <a:spcPts val="0"/>
              </a:spcBef>
              <a:spcAft>
                <a:spcPts val="0"/>
              </a:spcAft>
              <a:buClr>
                <a:srgbClr val="000000"/>
              </a:buClr>
              <a:buSzPts val="2400"/>
              <a:buFont typeface="Arial"/>
              <a:buAutoNum type="arabicPeriod"/>
            </a:pPr>
            <a:r>
              <a:rPr lang="en-US" sz="2400">
                <a:solidFill>
                  <a:schemeClr val="dk1"/>
                </a:solidFill>
                <a:latin typeface="Tahoma"/>
                <a:ea typeface="Tahoma"/>
                <a:cs typeface="Tahoma"/>
                <a:sym typeface="Tahoma"/>
              </a:rPr>
              <a:t>Know the rubric. It is your Constitution...</a:t>
            </a:r>
            <a:endParaRPr sz="2400">
              <a:solidFill>
                <a:schemeClr val="dk1"/>
              </a:solidFill>
              <a:latin typeface="Tahoma"/>
              <a:ea typeface="Tahoma"/>
              <a:cs typeface="Tahoma"/>
              <a:sym typeface="Tahoma"/>
            </a:endParaRPr>
          </a:p>
          <a:p>
            <a:pPr marL="457200" lvl="0" indent="-482600" algn="l" rtl="0">
              <a:lnSpc>
                <a:spcPct val="115000"/>
              </a:lnSpc>
              <a:spcBef>
                <a:spcPts val="0"/>
              </a:spcBef>
              <a:spcAft>
                <a:spcPts val="0"/>
              </a:spcAft>
              <a:buClr>
                <a:srgbClr val="000000"/>
              </a:buClr>
              <a:buSzPts val="2400"/>
              <a:buFont typeface="Arial"/>
              <a:buAutoNum type="arabicPeriod"/>
            </a:pPr>
            <a:r>
              <a:rPr lang="en-US" sz="2400">
                <a:solidFill>
                  <a:schemeClr val="dk1"/>
                </a:solidFill>
                <a:latin typeface="Tahoma"/>
                <a:ea typeface="Tahoma"/>
                <a:cs typeface="Tahoma"/>
                <a:sym typeface="Tahoma"/>
              </a:rPr>
              <a:t>Trust evidence, not intuition...</a:t>
            </a:r>
            <a:endParaRPr sz="2400">
              <a:solidFill>
                <a:schemeClr val="dk1"/>
              </a:solidFill>
              <a:latin typeface="Tahoma"/>
              <a:ea typeface="Tahoma"/>
              <a:cs typeface="Tahoma"/>
              <a:sym typeface="Tahoma"/>
            </a:endParaRPr>
          </a:p>
          <a:p>
            <a:pPr marL="457200" lvl="0" indent="-482600" algn="l" rtl="0">
              <a:lnSpc>
                <a:spcPct val="115000"/>
              </a:lnSpc>
              <a:spcBef>
                <a:spcPts val="0"/>
              </a:spcBef>
              <a:spcAft>
                <a:spcPts val="0"/>
              </a:spcAft>
              <a:buClr>
                <a:srgbClr val="000000"/>
              </a:buClr>
              <a:buSzPts val="2400"/>
              <a:buFont typeface="Arial"/>
              <a:buAutoNum type="arabicPeriod"/>
            </a:pPr>
            <a:r>
              <a:rPr lang="en-US" sz="2400">
                <a:solidFill>
                  <a:schemeClr val="dk1"/>
                </a:solidFill>
                <a:latin typeface="Tahoma"/>
                <a:ea typeface="Tahoma"/>
                <a:cs typeface="Tahoma"/>
                <a:sym typeface="Tahoma"/>
              </a:rPr>
              <a:t>Match evidence to language in the rubric...</a:t>
            </a:r>
            <a:endParaRPr sz="2400">
              <a:solidFill>
                <a:schemeClr val="dk1"/>
              </a:solidFill>
              <a:latin typeface="Tahoma"/>
              <a:ea typeface="Tahoma"/>
              <a:cs typeface="Tahoma"/>
              <a:sym typeface="Tahoma"/>
            </a:endParaRPr>
          </a:p>
          <a:p>
            <a:pPr marL="457200" lvl="0" indent="-482600" algn="l" rtl="0">
              <a:lnSpc>
                <a:spcPct val="115000"/>
              </a:lnSpc>
              <a:spcBef>
                <a:spcPts val="0"/>
              </a:spcBef>
              <a:spcAft>
                <a:spcPts val="0"/>
              </a:spcAft>
              <a:buClr>
                <a:srgbClr val="000000"/>
              </a:buClr>
              <a:buSzPts val="2400"/>
              <a:buFont typeface="Arial"/>
              <a:buAutoNum type="arabicPeriod"/>
            </a:pPr>
            <a:r>
              <a:rPr lang="en-US" sz="2400">
                <a:solidFill>
                  <a:schemeClr val="dk1"/>
                </a:solidFill>
                <a:latin typeface="Tahoma"/>
                <a:ea typeface="Tahoma"/>
                <a:cs typeface="Tahoma"/>
                <a:sym typeface="Tahoma"/>
              </a:rPr>
              <a:t>Weigh evidence carefully; base judgments on the preponderance of evidence...</a:t>
            </a:r>
            <a:endParaRPr sz="2400">
              <a:solidFill>
                <a:schemeClr val="dk1"/>
              </a:solidFill>
              <a:latin typeface="Tahoma"/>
              <a:ea typeface="Tahoma"/>
              <a:cs typeface="Tahoma"/>
              <a:sym typeface="Tahoma"/>
            </a:endParaRPr>
          </a:p>
          <a:p>
            <a:pPr marL="457200" lvl="0" indent="-482600" algn="l" rtl="0">
              <a:lnSpc>
                <a:spcPct val="115000"/>
              </a:lnSpc>
              <a:spcBef>
                <a:spcPts val="0"/>
              </a:spcBef>
              <a:spcAft>
                <a:spcPts val="0"/>
              </a:spcAft>
              <a:buClr>
                <a:srgbClr val="000000"/>
              </a:buClr>
              <a:buSzPts val="2400"/>
              <a:buFont typeface="Arial"/>
              <a:buAutoNum type="arabicPeriod"/>
            </a:pPr>
            <a:r>
              <a:rPr lang="en-US" sz="2400">
                <a:solidFill>
                  <a:schemeClr val="dk1"/>
                </a:solidFill>
                <a:latin typeface="Tahoma"/>
                <a:ea typeface="Tahoma"/>
                <a:cs typeface="Tahoma"/>
                <a:sym typeface="Tahoma"/>
              </a:rPr>
              <a:t>Know your biases; leave them at the door...</a:t>
            </a:r>
            <a:endParaRPr sz="2400">
              <a:solidFill>
                <a:schemeClr val="dk1"/>
              </a:solidFill>
              <a:latin typeface="Tahoma"/>
              <a:ea typeface="Tahoma"/>
              <a:cs typeface="Tahoma"/>
              <a:sym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8"/>
          <p:cNvSpPr txBox="1">
            <a:spLocks noGrp="1"/>
          </p:cNvSpPr>
          <p:nvPr>
            <p:ph type="title"/>
          </p:nvPr>
        </p:nvSpPr>
        <p:spPr>
          <a:xfrm>
            <a:off x="193862" y="197224"/>
            <a:ext cx="8794376" cy="9941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4000" b="1" i="0" u="none" strike="noStrike" cap="none">
                <a:solidFill>
                  <a:schemeClr val="dk1"/>
                </a:solidFill>
                <a:latin typeface="Tahoma"/>
                <a:ea typeface="Tahoma"/>
                <a:cs typeface="Tahoma"/>
                <a:sym typeface="Tahoma"/>
              </a:rPr>
              <a:t>Principles of Scoring Student Work Continued</a:t>
            </a:r>
            <a:endParaRPr sz="4000" b="0" i="0" u="none" strike="noStrike" cap="none">
              <a:solidFill>
                <a:schemeClr val="dk1"/>
              </a:solidFill>
              <a:latin typeface="Tahoma"/>
              <a:ea typeface="Tahoma"/>
              <a:cs typeface="Tahoma"/>
              <a:sym typeface="Tahoma"/>
            </a:endParaRPr>
          </a:p>
        </p:txBody>
      </p:sp>
      <p:sp>
        <p:nvSpPr>
          <p:cNvPr id="519" name="Google Shape;519;p58"/>
          <p:cNvSpPr txBox="1"/>
          <p:nvPr/>
        </p:nvSpPr>
        <p:spPr>
          <a:xfrm>
            <a:off x="276500" y="1610850"/>
            <a:ext cx="8433600" cy="65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a:solidFill>
                  <a:schemeClr val="dk1"/>
                </a:solidFill>
              </a:rPr>
              <a:t>(Please see the electronic/paper copy of the Principles)</a:t>
            </a:r>
            <a:endParaRPr sz="2400">
              <a:solidFill>
                <a:schemeClr val="dk1"/>
              </a:solidFill>
            </a:endParaRPr>
          </a:p>
          <a:p>
            <a:pPr marL="0" lvl="0" indent="0" algn="l" rtl="0">
              <a:spcBef>
                <a:spcPts val="0"/>
              </a:spcBef>
              <a:spcAft>
                <a:spcPts val="0"/>
              </a:spcAft>
              <a:buNone/>
            </a:pPr>
            <a:endParaRPr/>
          </a:p>
        </p:txBody>
      </p:sp>
      <p:sp>
        <p:nvSpPr>
          <p:cNvPr id="518" name="Google Shape;518;p58"/>
          <p:cNvSpPr txBox="1"/>
          <p:nvPr/>
        </p:nvSpPr>
        <p:spPr>
          <a:xfrm>
            <a:off x="342900" y="2150927"/>
            <a:ext cx="8645400" cy="25416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chemeClr val="dk1"/>
              </a:buClr>
              <a:buSzPts val="2400"/>
              <a:buFont typeface="Tahoma"/>
              <a:buAutoNum type="arabicPeriod" startAt="6"/>
            </a:pPr>
            <a:r>
              <a:rPr lang="en-US" sz="2400">
                <a:solidFill>
                  <a:schemeClr val="dk1"/>
                </a:solidFill>
                <a:latin typeface="Tahoma"/>
                <a:ea typeface="Tahoma"/>
                <a:cs typeface="Tahoma"/>
                <a:sym typeface="Tahoma"/>
              </a:rPr>
              <a:t>Focus on what the student does, not on what the student does not do...</a:t>
            </a:r>
            <a:endParaRPr sz="2400">
              <a:solidFill>
                <a:schemeClr val="dk1"/>
              </a:solidFill>
              <a:latin typeface="Tahoma"/>
              <a:ea typeface="Tahoma"/>
              <a:cs typeface="Tahoma"/>
              <a:sym typeface="Tahoma"/>
            </a:endParaRPr>
          </a:p>
          <a:p>
            <a:pPr marL="457200" lvl="0" indent="-381000" algn="l" rtl="0">
              <a:lnSpc>
                <a:spcPct val="115000"/>
              </a:lnSpc>
              <a:spcBef>
                <a:spcPts val="0"/>
              </a:spcBef>
              <a:spcAft>
                <a:spcPts val="0"/>
              </a:spcAft>
              <a:buClr>
                <a:schemeClr val="dk1"/>
              </a:buClr>
              <a:buSzPts val="2400"/>
              <a:buFont typeface="Tahoma"/>
              <a:buAutoNum type="arabicPeriod" startAt="6"/>
            </a:pPr>
            <a:r>
              <a:rPr lang="en-US" sz="2400">
                <a:solidFill>
                  <a:schemeClr val="dk1"/>
                </a:solidFill>
                <a:latin typeface="Tahoma"/>
                <a:ea typeface="Tahoma"/>
                <a:cs typeface="Tahoma"/>
                <a:sym typeface="Tahoma"/>
              </a:rPr>
              <a:t>Isolate your judgment: One poor element does not equal a low-quality student work sample...</a:t>
            </a:r>
            <a:endParaRPr sz="2400">
              <a:solidFill>
                <a:schemeClr val="dk1"/>
              </a:solidFill>
              <a:latin typeface="Tahoma"/>
              <a:ea typeface="Tahoma"/>
              <a:cs typeface="Tahoma"/>
              <a:sym typeface="Tahoma"/>
            </a:endParaRPr>
          </a:p>
          <a:p>
            <a:pPr marL="457200" lvl="0" indent="-381000" algn="l" rtl="0">
              <a:lnSpc>
                <a:spcPct val="115000"/>
              </a:lnSpc>
              <a:spcBef>
                <a:spcPts val="0"/>
              </a:spcBef>
              <a:spcAft>
                <a:spcPts val="0"/>
              </a:spcAft>
              <a:buClr>
                <a:schemeClr val="dk1"/>
              </a:buClr>
              <a:buSzPts val="2400"/>
              <a:buFont typeface="Tahoma"/>
              <a:buAutoNum type="arabicPeriod" startAt="6"/>
            </a:pPr>
            <a:r>
              <a:rPr lang="en-US" sz="2400">
                <a:solidFill>
                  <a:schemeClr val="dk1"/>
                </a:solidFill>
                <a:latin typeface="Tahoma"/>
                <a:ea typeface="Tahoma"/>
                <a:cs typeface="Tahoma"/>
                <a:sym typeface="Tahoma"/>
              </a:rPr>
              <a:t>Resist seduction...</a:t>
            </a:r>
            <a:endParaRPr sz="2400">
              <a:solidFill>
                <a:schemeClr val="dk1"/>
              </a:solidFill>
              <a:latin typeface="Tahoma"/>
              <a:ea typeface="Tahoma"/>
              <a:cs typeface="Tahoma"/>
              <a:sym typeface="Tahoma"/>
            </a:endParaRPr>
          </a:p>
          <a:p>
            <a:pPr marL="457200" lvl="0" indent="-381000" algn="l" rtl="0">
              <a:lnSpc>
                <a:spcPct val="115000"/>
              </a:lnSpc>
              <a:spcBef>
                <a:spcPts val="0"/>
              </a:spcBef>
              <a:spcAft>
                <a:spcPts val="0"/>
              </a:spcAft>
              <a:buClr>
                <a:schemeClr val="dk1"/>
              </a:buClr>
              <a:buSzPts val="2400"/>
              <a:buFont typeface="Tahoma"/>
              <a:buAutoNum type="arabicPeriod" startAt="6"/>
            </a:pPr>
            <a:r>
              <a:rPr lang="en-US" sz="2400">
                <a:solidFill>
                  <a:schemeClr val="dk1"/>
                </a:solidFill>
                <a:latin typeface="Tahoma"/>
                <a:ea typeface="Tahoma"/>
                <a:cs typeface="Tahoma"/>
                <a:sym typeface="Tahoma"/>
              </a:rPr>
              <a:t>Stick to the rubric...</a:t>
            </a:r>
            <a:endParaRPr sz="2400">
              <a:solidFill>
                <a:schemeClr val="dk1"/>
              </a:solidFill>
              <a:latin typeface="Tahoma"/>
              <a:ea typeface="Tahoma"/>
              <a:cs typeface="Tahoma"/>
              <a:sym typeface="Tahoma"/>
            </a:endParaRPr>
          </a:p>
          <a:p>
            <a:pPr marL="0" marR="0" lvl="0" indent="0" algn="l" rtl="0">
              <a:lnSpc>
                <a:spcPct val="100000"/>
              </a:lnSpc>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9"/>
          <p:cNvSpPr txBox="1">
            <a:spLocks noGrp="1"/>
          </p:cNvSpPr>
          <p:nvPr>
            <p:ph type="title"/>
          </p:nvPr>
        </p:nvSpPr>
        <p:spPr>
          <a:xfrm>
            <a:off x="169211" y="0"/>
            <a:ext cx="7886700" cy="9941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4000" b="1" i="0" u="none" strike="noStrike" cap="none">
                <a:solidFill>
                  <a:schemeClr val="dk1"/>
                </a:solidFill>
                <a:latin typeface="Tahoma"/>
                <a:ea typeface="Tahoma"/>
                <a:cs typeface="Tahoma"/>
                <a:sym typeface="Tahoma"/>
              </a:rPr>
              <a:t>Score Sample B2</a:t>
            </a:r>
            <a:endParaRPr sz="4800" b="0" i="0" u="none" strike="noStrike" cap="none">
              <a:solidFill>
                <a:schemeClr val="dk1"/>
              </a:solidFill>
              <a:latin typeface="Tahoma"/>
              <a:ea typeface="Tahoma"/>
              <a:cs typeface="Tahoma"/>
              <a:sym typeface="Tahoma"/>
            </a:endParaRPr>
          </a:p>
        </p:txBody>
      </p:sp>
      <p:sp>
        <p:nvSpPr>
          <p:cNvPr id="526" name="Google Shape;526;p59"/>
          <p:cNvSpPr txBox="1"/>
          <p:nvPr/>
        </p:nvSpPr>
        <p:spPr>
          <a:xfrm>
            <a:off x="169211" y="994172"/>
            <a:ext cx="7762875" cy="2866197"/>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Review &amp; individually score Sample B2. (10 min) </a:t>
            </a:r>
            <a:endParaRPr sz="2400" b="0" i="0" u="none" strike="noStrike" cap="none">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When you have completed scoring, chart your scores on the blank Charting Paper.</a:t>
            </a:r>
            <a:endParaRPr sz="2400" b="0" i="0" u="none" strike="noStrike" cap="none">
              <a:solidFill>
                <a:srgbClr val="000000"/>
              </a:solidFill>
              <a:latin typeface="Tahoma"/>
              <a:ea typeface="Tahoma"/>
              <a:cs typeface="Tahoma"/>
              <a:sym typeface="Tahom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3" name="Google Shape;533;p60"/>
          <p:cNvSpPr txBox="1">
            <a:spLocks noGrp="1"/>
          </p:cNvSpPr>
          <p:nvPr>
            <p:ph type="title"/>
          </p:nvPr>
        </p:nvSpPr>
        <p:spPr>
          <a:xfrm>
            <a:off x="161119" y="-129473"/>
            <a:ext cx="7886700" cy="8606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3600" b="1" i="0" u="none" strike="noStrike" cap="none" dirty="0">
                <a:solidFill>
                  <a:schemeClr val="dk1"/>
                </a:solidFill>
                <a:latin typeface="Tahoma"/>
                <a:ea typeface="Tahoma"/>
                <a:cs typeface="Tahoma"/>
                <a:sym typeface="Tahoma"/>
              </a:rPr>
              <a:t>Example of Charting Scores</a:t>
            </a:r>
            <a:endParaRPr sz="3600" b="0" i="0" u="none" strike="noStrike" cap="none" dirty="0">
              <a:solidFill>
                <a:schemeClr val="dk1"/>
              </a:solidFill>
              <a:latin typeface="Tahoma"/>
              <a:ea typeface="Tahoma"/>
              <a:cs typeface="Tahoma"/>
              <a:sym typeface="Tahoma"/>
            </a:endParaRPr>
          </a:p>
        </p:txBody>
      </p:sp>
      <p:pic>
        <p:nvPicPr>
          <p:cNvPr id="2" name="Picture 1" descr="Image shows tally chart used to task named &quot;Keep it Cool&quot;. For Dimension/Level &quot;Asking Questions and Defining Problems,&quot; there is 1 tally mark for score of 3, 1 tally mark for score of 2.5, three tally marks for score of 2, and 1 tally mark for score of 1. For Dimension/Level &quot;Interpret, Analyze, and Evaluate Data&quot; there are 2 tally marks for score of 2, 2 tally marks for score of 1.5, and 2 tally marks for score of 1. For Dimension/Level &quot;Construct/Critique Conclusions and Explanations&quot; there is 1 tally mark for score of 3, 2 tally marks for score of 2.5, 2 tally marks for score of 2, and 1 tally mark for score of 1.5. For Dimension/Level &quot;Obtain, Evaluate and Communicate Information&quot; there are 4 tally marks for score of 2, 1 tally mark for score of 1.5 and 1 tally mark for score of 1." title="Example of Charting Scores, Task Name: &quot;Keep it Cool&quot;"/>
          <p:cNvPicPr>
            <a:picLocks noChangeAspect="1"/>
          </p:cNvPicPr>
          <p:nvPr/>
        </p:nvPicPr>
        <p:blipFill>
          <a:blip r:embed="rId3"/>
          <a:stretch>
            <a:fillRect/>
          </a:stretch>
        </p:blipFill>
        <p:spPr>
          <a:xfrm>
            <a:off x="631179" y="558350"/>
            <a:ext cx="7938286" cy="486331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1"/>
          <p:cNvSpPr txBox="1">
            <a:spLocks noGrp="1"/>
          </p:cNvSpPr>
          <p:nvPr>
            <p:ph type="title"/>
          </p:nvPr>
        </p:nvSpPr>
        <p:spPr>
          <a:xfrm>
            <a:off x="178176" y="49657"/>
            <a:ext cx="7886700" cy="9941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4000" b="1" i="0" u="none" strike="noStrike" cap="none">
                <a:solidFill>
                  <a:schemeClr val="dk1"/>
                </a:solidFill>
                <a:latin typeface="Tahoma"/>
                <a:ea typeface="Tahoma"/>
                <a:cs typeface="Tahoma"/>
                <a:sym typeface="Tahoma"/>
              </a:rPr>
              <a:t>Discuss Sample B2</a:t>
            </a:r>
            <a:endParaRPr sz="4800" b="0" i="0" u="none" strike="noStrike" cap="none">
              <a:solidFill>
                <a:schemeClr val="dk1"/>
              </a:solidFill>
              <a:latin typeface="Tahoma"/>
              <a:ea typeface="Tahoma"/>
              <a:cs typeface="Tahoma"/>
              <a:sym typeface="Tahoma"/>
            </a:endParaRPr>
          </a:p>
        </p:txBody>
      </p:sp>
      <p:sp>
        <p:nvSpPr>
          <p:cNvPr id="540" name="Google Shape;540;p61"/>
          <p:cNvSpPr txBox="1"/>
          <p:nvPr/>
        </p:nvSpPr>
        <p:spPr>
          <a:xfrm>
            <a:off x="302001" y="1043829"/>
            <a:ext cx="7762875" cy="2866197"/>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Make observations of the pattern of scores given on the samples. Note areas of agreement and disagreement. </a:t>
            </a:r>
            <a:endParaRPr sz="2400" b="0" i="0" u="none" strike="noStrike" cap="none">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Focus discussion on areas of disagreement</a:t>
            </a:r>
            <a:endParaRPr sz="2400" b="0" i="0" u="none" strike="noStrike" cap="none">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Try to come to consensus on the scores. (15 min)</a:t>
            </a:r>
            <a:endParaRPr sz="2400" b="0" i="0" u="none" strike="noStrike" cap="none">
              <a:solidFill>
                <a:srgbClr val="000000"/>
              </a:solidFill>
              <a:latin typeface="Tahoma"/>
              <a:ea typeface="Tahoma"/>
              <a:cs typeface="Tahoma"/>
              <a:sym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2"/>
          <p:cNvSpPr txBox="1">
            <a:spLocks noGrp="1"/>
          </p:cNvSpPr>
          <p:nvPr>
            <p:ph type="title"/>
          </p:nvPr>
        </p:nvSpPr>
        <p:spPr>
          <a:xfrm>
            <a:off x="123743" y="24429"/>
            <a:ext cx="7886700" cy="9941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4000" b="1" i="0" u="none" strike="noStrike" cap="none">
                <a:solidFill>
                  <a:schemeClr val="dk1"/>
                </a:solidFill>
                <a:latin typeface="Tahoma"/>
                <a:ea typeface="Tahoma"/>
                <a:cs typeface="Tahoma"/>
                <a:sym typeface="Tahoma"/>
              </a:rPr>
              <a:t>Sample B2 Master Scores</a:t>
            </a:r>
            <a:endParaRPr sz="4800" b="0" i="0" u="none" strike="noStrike" cap="none">
              <a:solidFill>
                <a:schemeClr val="dk1"/>
              </a:solidFill>
              <a:latin typeface="Tahoma"/>
              <a:ea typeface="Tahoma"/>
              <a:cs typeface="Tahoma"/>
              <a:sym typeface="Tahoma"/>
            </a:endParaRPr>
          </a:p>
        </p:txBody>
      </p:sp>
      <p:graphicFrame>
        <p:nvGraphicFramePr>
          <p:cNvPr id="548" name="Google Shape;548;p62" descr="Image shows master scores for sample B2. For Dimension/Level &quot;Asking Questions and Defining Problems,&quot; sample B2 has master score of 2. For Dimension/Level &quot;Interpret, Analyze, and Evaluate Data,&quot; sample B2 has master score split between 1.5 and 2. For Dimension/Level &quot;Construct/Critique Conclusions and Explanations,&quot; sample B2 ahs master score of 2. For Dimension/ Level &quot;Obtain, Evaluate and Communicate Information,&quot; sample B2 has master score of 1.5." title="Sample B2 Master Scores"/>
          <p:cNvGraphicFramePr/>
          <p:nvPr>
            <p:extLst>
              <p:ext uri="{D42A27DB-BD31-4B8C-83A1-F6EECF244321}">
                <p14:modId xmlns:p14="http://schemas.microsoft.com/office/powerpoint/2010/main" val="2483352977"/>
              </p:ext>
            </p:extLst>
          </p:nvPr>
        </p:nvGraphicFramePr>
        <p:xfrm>
          <a:off x="993073" y="666750"/>
          <a:ext cx="7145375" cy="3055165"/>
        </p:xfrm>
        <a:graphic>
          <a:graphicData uri="http://schemas.openxmlformats.org/drawingml/2006/table">
            <a:tbl>
              <a:tblPr firstRow="1" bandRow="1">
                <a:noFill/>
                <a:tableStyleId>{6914A6A8-48EB-47CC-B66A-A51171AE4FAF}</a:tableStyleId>
              </a:tblPr>
              <a:tblGrid>
                <a:gridCol w="6278950">
                  <a:extLst>
                    <a:ext uri="{9D8B030D-6E8A-4147-A177-3AD203B41FA5}">
                      <a16:colId xmlns:a16="http://schemas.microsoft.com/office/drawing/2014/main" xmlns="" val="20000"/>
                    </a:ext>
                  </a:extLst>
                </a:gridCol>
                <a:gridCol w="866425">
                  <a:extLst>
                    <a:ext uri="{9D8B030D-6E8A-4147-A177-3AD203B41FA5}">
                      <a16:colId xmlns:a16="http://schemas.microsoft.com/office/drawing/2014/main" xmlns="" val="20001"/>
                    </a:ext>
                  </a:extLst>
                </a:gridCol>
              </a:tblGrid>
              <a:tr h="48497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Tahoma"/>
                        <a:ea typeface="Tahoma"/>
                        <a:cs typeface="Tahoma"/>
                        <a:sym typeface="Tahoma"/>
                      </a:endParaRPr>
                    </a:p>
                  </a:txBody>
                  <a:tcPr marL="68575" marR="68575" marT="34300" marB="34300">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latin typeface="Tahoma"/>
                          <a:ea typeface="Tahoma"/>
                          <a:cs typeface="Tahoma"/>
                          <a:sym typeface="Tahoma"/>
                        </a:rPr>
                        <a:t>B2</a:t>
                      </a:r>
                      <a:endParaRPr sz="2400" u="none" strike="noStrike" cap="none" dirty="0">
                        <a:latin typeface="Tahoma"/>
                        <a:ea typeface="Tahoma"/>
                        <a:cs typeface="Tahoma"/>
                        <a:sym typeface="Tahoma"/>
                      </a:endParaRPr>
                    </a:p>
                  </a:txBody>
                  <a:tcPr marL="68575" marR="68575" marT="34300" marB="34300"/>
                </a:tc>
                <a:extLst>
                  <a:ext uri="{0D108BD9-81ED-4DB2-BD59-A6C34878D82A}">
                    <a16:rowId xmlns:a16="http://schemas.microsoft.com/office/drawing/2014/main" xmlns="" val="10000"/>
                  </a:ext>
                </a:extLst>
              </a:tr>
              <a:tr h="484975">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Asking Questions &amp; Defining Problems</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u="none" strike="noStrike" cap="none" dirty="0">
                          <a:latin typeface="Tahoma"/>
                          <a:ea typeface="Tahoma"/>
                          <a:cs typeface="Tahoma"/>
                          <a:sym typeface="Tahoma"/>
                        </a:rPr>
                        <a:t>2</a:t>
                      </a:r>
                      <a:endParaRPr sz="2400" u="none" strike="noStrike" cap="none" dirty="0">
                        <a:latin typeface="Tahoma"/>
                        <a:ea typeface="Tahoma"/>
                        <a:cs typeface="Tahoma"/>
                        <a:sym typeface="Tahoma"/>
                      </a:endParaRPr>
                    </a:p>
                  </a:txBody>
                  <a:tcPr marL="68575" marR="68575" marT="34300" marB="34300"/>
                </a:tc>
                <a:extLst>
                  <a:ext uri="{0D108BD9-81ED-4DB2-BD59-A6C34878D82A}">
                    <a16:rowId xmlns:a16="http://schemas.microsoft.com/office/drawing/2014/main" xmlns="" val="10001"/>
                  </a:ext>
                </a:extLst>
              </a:tr>
              <a:tr h="484975">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dirty="0">
                          <a:latin typeface="Tahoma"/>
                          <a:ea typeface="Tahoma"/>
                          <a:cs typeface="Tahoma"/>
                          <a:sym typeface="Tahoma"/>
                        </a:rPr>
                        <a:t>Interpret, Analyze &amp; Evaluate Data</a:t>
                      </a:r>
                      <a:endParaRPr sz="2400" b="1" u="none" strike="noStrike" cap="none" dirty="0">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Tahoma"/>
                          <a:ea typeface="Tahoma"/>
                          <a:cs typeface="Tahoma"/>
                          <a:sym typeface="Tahoma"/>
                        </a:rPr>
                        <a:t>1.5/2</a:t>
                      </a:r>
                      <a:endParaRPr sz="2400" u="none" strike="noStrike" cap="none" dirty="0">
                        <a:latin typeface="Tahoma"/>
                        <a:ea typeface="Tahoma"/>
                        <a:cs typeface="Tahoma"/>
                        <a:sym typeface="Tahoma"/>
                      </a:endParaRPr>
                    </a:p>
                  </a:txBody>
                  <a:tcPr marL="68575" marR="68575" marT="34300" marB="34300"/>
                </a:tc>
                <a:extLst>
                  <a:ext uri="{0D108BD9-81ED-4DB2-BD59-A6C34878D82A}">
                    <a16:rowId xmlns:a16="http://schemas.microsoft.com/office/drawing/2014/main" xmlns="" val="10002"/>
                  </a:ext>
                </a:extLst>
              </a:tr>
              <a:tr h="48335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Construct/Critique Conclusions &amp; Explanations</a:t>
                      </a:r>
                      <a:endParaRPr sz="240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a:t>
                      </a:r>
                      <a:endParaRPr sz="2400" u="none" strike="noStrike" cap="none">
                        <a:latin typeface="Tahoma"/>
                        <a:ea typeface="Tahoma"/>
                        <a:cs typeface="Tahoma"/>
                        <a:sym typeface="Tahoma"/>
                      </a:endParaRPr>
                    </a:p>
                  </a:txBody>
                  <a:tcPr marL="68575" marR="68575" marT="34300" marB="34300" anchor="ctr"/>
                </a:tc>
                <a:extLst>
                  <a:ext uri="{0D108BD9-81ED-4DB2-BD59-A6C34878D82A}">
                    <a16:rowId xmlns:a16="http://schemas.microsoft.com/office/drawing/2014/main" xmlns="" val="10003"/>
                  </a:ext>
                </a:extLst>
              </a:tr>
              <a:tr h="484975">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dirty="0">
                          <a:latin typeface="Tahoma"/>
                          <a:ea typeface="Tahoma"/>
                          <a:cs typeface="Tahoma"/>
                          <a:sym typeface="Tahoma"/>
                        </a:rPr>
                        <a:t>Obtain, Evaluate &amp; Communicate Information</a:t>
                      </a:r>
                      <a:endParaRPr sz="2400" b="1" u="none" strike="noStrike" cap="none" dirty="0">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Tahoma"/>
                          <a:ea typeface="Tahoma"/>
                          <a:cs typeface="Tahoma"/>
                          <a:sym typeface="Tahoma"/>
                        </a:rPr>
                        <a:t>1.5</a:t>
                      </a:r>
                      <a:endParaRPr sz="2400" u="none" strike="noStrike" cap="none" dirty="0">
                        <a:latin typeface="Tahoma"/>
                        <a:ea typeface="Tahoma"/>
                        <a:cs typeface="Tahoma"/>
                        <a:sym typeface="Tahoma"/>
                      </a:endParaRPr>
                    </a:p>
                  </a:txBody>
                  <a:tcPr marL="68575" marR="68575" marT="34300" marB="34300" anchor="ctr"/>
                </a:tc>
                <a:extLst>
                  <a:ext uri="{0D108BD9-81ED-4DB2-BD59-A6C34878D82A}">
                    <a16:rowId xmlns:a16="http://schemas.microsoft.com/office/drawing/2014/main" xmlns="" val="10004"/>
                  </a:ext>
                </a:extLst>
              </a:tr>
            </a:tbl>
          </a:graphicData>
        </a:graphic>
      </p:graphicFrame>
      <p:sp>
        <p:nvSpPr>
          <p:cNvPr id="547" name="Google Shape;547;p62"/>
          <p:cNvSpPr txBox="1"/>
          <p:nvPr/>
        </p:nvSpPr>
        <p:spPr>
          <a:xfrm>
            <a:off x="259968" y="3873001"/>
            <a:ext cx="8883900" cy="1051800"/>
          </a:xfrm>
          <a:prstGeom prst="rect">
            <a:avLst/>
          </a:prstGeom>
          <a:noFill/>
          <a:ln>
            <a:noFill/>
          </a:ln>
        </p:spPr>
        <p:txBody>
          <a:bodyPr spcFirstLastPara="1" wrap="square" lIns="68575" tIns="34275" rIns="68575" bIns="34275" anchor="t" anchorCtr="0">
            <a:noAutofit/>
          </a:bodyPr>
          <a:lstStyle/>
          <a:p>
            <a:pPr marL="228600" marR="0" lvl="0" indent="-228600" algn="l" rtl="0">
              <a:lnSpc>
                <a:spcPct val="80000"/>
              </a:lnSpc>
              <a:spcBef>
                <a:spcPts val="0"/>
              </a:spcBef>
              <a:spcAft>
                <a:spcPts val="0"/>
              </a:spcAft>
              <a:buClr>
                <a:schemeClr val="dk1"/>
              </a:buClr>
              <a:buSzPts val="2497"/>
              <a:buFont typeface="Arial"/>
              <a:buChar char="•"/>
            </a:pPr>
            <a:r>
              <a:rPr lang="en-US" sz="2400" b="0" u="none" strike="noStrike" cap="none" dirty="0">
                <a:solidFill>
                  <a:schemeClr val="dk1"/>
                </a:solidFill>
                <a:latin typeface="Tahoma"/>
                <a:ea typeface="Tahoma"/>
                <a:cs typeface="Tahoma"/>
                <a:sym typeface="Tahoma"/>
              </a:rPr>
              <a:t>Compare your group’s scores with the master scores</a:t>
            </a:r>
            <a:endParaRPr sz="2400" b="0" u="none" strike="noStrike" cap="none" dirty="0">
              <a:solidFill>
                <a:srgbClr val="000000"/>
              </a:solidFill>
              <a:latin typeface="Tahoma"/>
              <a:ea typeface="Tahoma"/>
              <a:cs typeface="Tahoma"/>
              <a:sym typeface="Tahoma"/>
            </a:endParaRPr>
          </a:p>
          <a:p>
            <a:pPr marL="228600" marR="0" lvl="0" indent="-228600" algn="l" rtl="0">
              <a:lnSpc>
                <a:spcPct val="80000"/>
              </a:lnSpc>
              <a:spcBef>
                <a:spcPts val="1000"/>
              </a:spcBef>
              <a:spcAft>
                <a:spcPts val="0"/>
              </a:spcAft>
              <a:buClr>
                <a:schemeClr val="dk1"/>
              </a:buClr>
              <a:buSzPts val="2497"/>
              <a:buFont typeface="Arial"/>
              <a:buChar char="•"/>
            </a:pPr>
            <a:r>
              <a:rPr lang="en-US" sz="2400" b="0" u="none" strike="noStrike" cap="none" dirty="0">
                <a:solidFill>
                  <a:schemeClr val="dk1"/>
                </a:solidFill>
                <a:latin typeface="Tahoma"/>
                <a:ea typeface="Tahoma"/>
                <a:cs typeface="Tahoma"/>
                <a:sym typeface="Tahoma"/>
              </a:rPr>
              <a:t>What questions do you have about the scores, evidence, or rubrics?</a:t>
            </a:r>
            <a:endParaRPr sz="2400" b="0" u="none" strike="noStrike" cap="none" dirty="0">
              <a:solidFill>
                <a:srgbClr val="000000"/>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6"/>
          <p:cNvSpPr txBox="1">
            <a:spLocks noGrp="1"/>
          </p:cNvSpPr>
          <p:nvPr>
            <p:ph type="title"/>
          </p:nvPr>
        </p:nvSpPr>
        <p:spPr>
          <a:xfrm>
            <a:off x="233082" y="205979"/>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Goals for Breakout Session</a:t>
            </a:r>
            <a:endParaRPr sz="4000" b="0" i="0" u="none" strike="noStrike" cap="none">
              <a:solidFill>
                <a:schemeClr val="dk1"/>
              </a:solidFill>
              <a:latin typeface="Tahoma"/>
              <a:ea typeface="Tahoma"/>
              <a:cs typeface="Tahoma"/>
              <a:sym typeface="Tahoma"/>
            </a:endParaRPr>
          </a:p>
        </p:txBody>
      </p:sp>
      <p:sp>
        <p:nvSpPr>
          <p:cNvPr id="363" name="Google Shape;363;p36"/>
          <p:cNvSpPr txBox="1">
            <a:spLocks noGrp="1"/>
          </p:cNvSpPr>
          <p:nvPr>
            <p:ph type="body" idx="1"/>
          </p:nvPr>
        </p:nvSpPr>
        <p:spPr>
          <a:xfrm>
            <a:off x="349375" y="1063225"/>
            <a:ext cx="8113200" cy="333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00"/>
              <a:buFont typeface="Arial"/>
              <a:buNone/>
            </a:pPr>
            <a:r>
              <a:rPr lang="en-US" sz="2400" b="1" i="0" u="none" strike="noStrike" cap="none" dirty="0">
                <a:solidFill>
                  <a:schemeClr val="dk1"/>
                </a:solidFill>
                <a:latin typeface="Tahoma"/>
                <a:ea typeface="Tahoma"/>
                <a:cs typeface="Tahoma"/>
                <a:sym typeface="Tahoma"/>
              </a:rPr>
              <a:t>Day 2</a:t>
            </a:r>
            <a:endParaRPr sz="2400" b="0" i="0" u="none" strike="noStrike" cap="none" dirty="0">
              <a:solidFill>
                <a:schemeClr val="dk1"/>
              </a:solidFill>
              <a:latin typeface="Tahoma"/>
              <a:ea typeface="Tahoma"/>
              <a:cs typeface="Tahoma"/>
              <a:sym typeface="Tahoma"/>
            </a:endParaRPr>
          </a:p>
          <a:p>
            <a:pPr marL="342900" marR="0" lvl="0" indent="-342900" algn="l" rtl="0">
              <a:lnSpc>
                <a:spcPct val="100000"/>
              </a:lnSpc>
              <a:spcBef>
                <a:spcPts val="480"/>
              </a:spcBef>
              <a:spcAft>
                <a:spcPts val="0"/>
              </a:spcAft>
              <a:buClr>
                <a:schemeClr val="dk1"/>
              </a:buClr>
              <a:buSzPts val="2400"/>
              <a:buFont typeface="Arial"/>
              <a:buChar char="•"/>
            </a:pPr>
            <a:r>
              <a:rPr lang="en-US" sz="2400" b="0" u="none" strike="noStrike" cap="none" dirty="0">
                <a:solidFill>
                  <a:schemeClr val="dk1"/>
                </a:solidFill>
                <a:latin typeface="Tahoma"/>
                <a:ea typeface="Tahoma"/>
                <a:cs typeface="Tahoma"/>
                <a:sym typeface="Tahoma"/>
              </a:rPr>
              <a:t>Develop an understanding of Virginia Common Rubric in elementary science by applying it to score student work</a:t>
            </a:r>
            <a:endParaRPr sz="2400" b="0" u="none" strike="noStrike" cap="none" dirty="0">
              <a:solidFill>
                <a:schemeClr val="dk1"/>
              </a:solidFill>
              <a:latin typeface="Tahoma"/>
              <a:ea typeface="Tahoma"/>
              <a:cs typeface="Tahoma"/>
              <a:sym typeface="Tahoma"/>
            </a:endParaRPr>
          </a:p>
          <a:p>
            <a:pPr marL="342900" marR="0" lvl="0" indent="-342900" algn="l" rtl="0">
              <a:lnSpc>
                <a:spcPct val="100000"/>
              </a:lnSpc>
              <a:spcBef>
                <a:spcPts val="480"/>
              </a:spcBef>
              <a:spcAft>
                <a:spcPts val="0"/>
              </a:spcAft>
              <a:buClr>
                <a:schemeClr val="dk1"/>
              </a:buClr>
              <a:buSzPts val="2400"/>
              <a:buFont typeface="Arial"/>
              <a:buChar char="•"/>
            </a:pPr>
            <a:r>
              <a:rPr lang="en-US" sz="2400" b="0" u="none" strike="noStrike" cap="none" dirty="0">
                <a:solidFill>
                  <a:schemeClr val="dk1"/>
                </a:solidFill>
                <a:latin typeface="Tahoma"/>
                <a:ea typeface="Tahoma"/>
                <a:cs typeface="Tahoma"/>
                <a:sym typeface="Tahoma"/>
              </a:rPr>
              <a:t>Experience a scoring process that could be used with educators in local divisions</a:t>
            </a:r>
            <a:endParaRPr sz="2400" b="0" u="none" strike="noStrike" cap="none" dirty="0">
              <a:solidFill>
                <a:schemeClr val="dk1"/>
              </a:solidFill>
              <a:latin typeface="Tahoma"/>
              <a:ea typeface="Tahoma"/>
              <a:cs typeface="Tahoma"/>
              <a:sym typeface="Tahoma"/>
            </a:endParaRPr>
          </a:p>
          <a:p>
            <a:pPr marL="342900" marR="0" lvl="0" indent="-190500" algn="l" rtl="0">
              <a:lnSpc>
                <a:spcPct val="100000"/>
              </a:lnSpc>
              <a:spcBef>
                <a:spcPts val="480"/>
              </a:spcBef>
              <a:spcAft>
                <a:spcPts val="0"/>
              </a:spcAft>
              <a:buClr>
                <a:schemeClr val="dk1"/>
              </a:buClr>
              <a:buSzPts val="2400"/>
              <a:buFont typeface="Arial"/>
              <a:buNone/>
            </a:pPr>
            <a:endParaRPr sz="2400" b="0" i="1" u="none" strike="noStrike" cap="none" dirty="0">
              <a:solidFill>
                <a:schemeClr val="dk1"/>
              </a:solidFill>
              <a:latin typeface="Tahoma"/>
              <a:ea typeface="Tahoma"/>
              <a:cs typeface="Tahoma"/>
              <a:sym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3"/>
          <p:cNvSpPr txBox="1">
            <a:spLocks noGrp="1"/>
          </p:cNvSpPr>
          <p:nvPr>
            <p:ph type="title"/>
          </p:nvPr>
        </p:nvSpPr>
        <p:spPr>
          <a:xfrm>
            <a:off x="609600" y="1066800"/>
            <a:ext cx="7886700" cy="26291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5CA0"/>
              </a:buClr>
              <a:buSzPts val="3240"/>
              <a:buFont typeface="Arial"/>
              <a:buNone/>
            </a:pPr>
            <a:r>
              <a:rPr lang="en-US" sz="4000" b="1" i="0" u="none" strike="noStrike" cap="none">
                <a:solidFill>
                  <a:schemeClr val="dk1"/>
                </a:solidFill>
                <a:latin typeface="Tahoma"/>
                <a:ea typeface="Tahoma"/>
                <a:cs typeface="Tahoma"/>
                <a:sym typeface="Tahoma"/>
              </a:rPr>
              <a:t>INSTRUCTIONS FOR DIVISION TEAM TIME REFLECTION &amp; PRODUCT</a:t>
            </a:r>
            <a:r>
              <a:rPr lang="en-US" sz="3240" b="1" i="0" u="none" strike="noStrike" cap="none">
                <a:solidFill>
                  <a:srgbClr val="005CA0"/>
                </a:solidFill>
                <a:latin typeface="Arial"/>
                <a:ea typeface="Arial"/>
                <a:cs typeface="Arial"/>
                <a:sym typeface="Arial"/>
              </a:rPr>
              <a:t/>
            </a:r>
            <a:br>
              <a:rPr lang="en-US" sz="3240" b="1" i="0" u="none" strike="noStrike" cap="none">
                <a:solidFill>
                  <a:srgbClr val="005CA0"/>
                </a:solidFill>
                <a:latin typeface="Arial"/>
                <a:ea typeface="Arial"/>
                <a:cs typeface="Arial"/>
                <a:sym typeface="Arial"/>
              </a:rPr>
            </a:br>
            <a:endParaRPr sz="3240" b="1" i="0" u="none" strike="noStrike" cap="none">
              <a:solidFill>
                <a:srgbClr val="005CA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4"/>
          <p:cNvSpPr txBox="1">
            <a:spLocks noGrp="1"/>
          </p:cNvSpPr>
          <p:nvPr>
            <p:ph type="title"/>
          </p:nvPr>
        </p:nvSpPr>
        <p:spPr>
          <a:xfrm>
            <a:off x="533400" y="2038350"/>
            <a:ext cx="7886700" cy="13144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5CA0"/>
              </a:buClr>
              <a:buSzPts val="3240"/>
              <a:buFont typeface="Arial"/>
              <a:buNone/>
            </a:pPr>
            <a:r>
              <a:rPr lang="en-US" sz="4000" b="1" i="0" u="none" strike="noStrike" cap="none">
                <a:solidFill>
                  <a:schemeClr val="dk1"/>
                </a:solidFill>
                <a:latin typeface="Tahoma"/>
                <a:ea typeface="Tahoma"/>
                <a:cs typeface="Tahoma"/>
                <a:sym typeface="Tahoma"/>
              </a:rPr>
              <a:t>LUNCH – Team Time</a:t>
            </a:r>
            <a:br>
              <a:rPr lang="en-US" sz="4000" b="1" i="0" u="none" strike="noStrike" cap="none">
                <a:solidFill>
                  <a:schemeClr val="dk1"/>
                </a:solidFill>
                <a:latin typeface="Tahoma"/>
                <a:ea typeface="Tahoma"/>
                <a:cs typeface="Tahoma"/>
                <a:sym typeface="Tahoma"/>
              </a:rPr>
            </a:br>
            <a:r>
              <a:rPr lang="en-US" sz="4000" b="1" i="0" u="none" strike="noStrike" cap="none">
                <a:solidFill>
                  <a:schemeClr val="dk1"/>
                </a:solidFill>
                <a:latin typeface="Tahoma"/>
                <a:ea typeface="Tahoma"/>
                <a:cs typeface="Tahoma"/>
                <a:sym typeface="Tahoma"/>
              </a:rPr>
              <a:t>12:30-1:15</a:t>
            </a:r>
            <a:endParaRPr sz="5400" b="0" i="0" u="none" strike="noStrike" cap="none">
              <a:solidFill>
                <a:schemeClr val="dk1"/>
              </a:solidFill>
              <a:latin typeface="Tahoma"/>
              <a:ea typeface="Tahoma"/>
              <a:cs typeface="Tahoma"/>
              <a:sym typeface="Tahom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5"/>
          <p:cNvSpPr txBox="1">
            <a:spLocks noGrp="1"/>
          </p:cNvSpPr>
          <p:nvPr>
            <p:ph type="title"/>
          </p:nvPr>
        </p:nvSpPr>
        <p:spPr>
          <a:xfrm>
            <a:off x="3823666" y="268940"/>
            <a:ext cx="4833853" cy="14176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800"/>
              <a:buFont typeface="Helvetica Neue"/>
              <a:buNone/>
            </a:pPr>
            <a:r>
              <a:rPr lang="en-US" sz="4000" b="1" i="0" u="none" strike="noStrike" cap="none">
                <a:solidFill>
                  <a:schemeClr val="dk1"/>
                </a:solidFill>
                <a:latin typeface="Tahoma"/>
                <a:ea typeface="Tahoma"/>
                <a:cs typeface="Tahoma"/>
                <a:sym typeface="Tahoma"/>
              </a:rPr>
              <a:t>The Why – Student Voices</a:t>
            </a:r>
            <a:endParaRPr sz="3600" b="0" i="0" u="none" strike="noStrike" cap="none">
              <a:solidFill>
                <a:schemeClr val="dk1"/>
              </a:solidFill>
              <a:latin typeface="Tahoma"/>
              <a:ea typeface="Tahoma"/>
              <a:cs typeface="Tahoma"/>
              <a:sym typeface="Tahoma"/>
            </a:endParaRPr>
          </a:p>
        </p:txBody>
      </p:sp>
      <p:sp>
        <p:nvSpPr>
          <p:cNvPr id="567" name="Google Shape;567;p65"/>
          <p:cNvSpPr txBox="1">
            <a:spLocks noGrp="1"/>
          </p:cNvSpPr>
          <p:nvPr>
            <p:ph type="body" idx="1"/>
          </p:nvPr>
        </p:nvSpPr>
        <p:spPr>
          <a:xfrm>
            <a:off x="3823666" y="1900164"/>
            <a:ext cx="4927860" cy="25716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Clr>
                <a:schemeClr val="dk1"/>
              </a:buClr>
              <a:buSzPts val="2800"/>
              <a:buFont typeface="Arial"/>
              <a:buNone/>
            </a:pPr>
            <a:r>
              <a:rPr lang="en-US" sz="2400" b="1" i="0" u="none" strike="noStrike" cap="none">
                <a:solidFill>
                  <a:schemeClr val="hlink"/>
                </a:solidFill>
                <a:latin typeface="Tahoma"/>
                <a:ea typeface="Tahoma"/>
                <a:cs typeface="Tahoma"/>
                <a:sym typeface="Tahoma"/>
              </a:rPr>
              <a:t>Caleb</a:t>
            </a:r>
            <a:r>
              <a:rPr lang="en-US" sz="2400" b="1" i="0" u="sng" strike="noStrike" cap="none">
                <a:solidFill>
                  <a:schemeClr val="hlink"/>
                </a:solidFill>
                <a:latin typeface="Tahoma"/>
                <a:ea typeface="Tahoma"/>
                <a:cs typeface="Tahoma"/>
                <a:sym typeface="Tahoma"/>
                <a:hlinkClick r:id="rId3"/>
              </a:rPr>
              <a:t> </a:t>
            </a:r>
            <a:endParaRPr sz="1000" b="1"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none" strike="noStrike" cap="none">
                <a:solidFill>
                  <a:schemeClr val="dk1"/>
                </a:solidFill>
                <a:latin typeface="Tahoma"/>
                <a:ea typeface="Tahoma"/>
                <a:cs typeface="Tahoma"/>
                <a:sym typeface="Tahoma"/>
              </a:rPr>
              <a:t>Elementary student from Henry County, VA</a:t>
            </a:r>
            <a:endParaRPr/>
          </a:p>
          <a:p>
            <a:pPr marL="0" marR="0" lvl="0" indent="0" algn="l" rtl="0">
              <a:lnSpc>
                <a:spcPct val="100000"/>
              </a:lnSpc>
              <a:spcBef>
                <a:spcPts val="560"/>
              </a:spcBef>
              <a:spcAft>
                <a:spcPts val="0"/>
              </a:spcAft>
              <a:buClr>
                <a:schemeClr val="dk1"/>
              </a:buClr>
              <a:buSzPts val="2800"/>
              <a:buFont typeface="Arial"/>
              <a:buNone/>
            </a:pPr>
            <a:endParaRPr sz="1000" b="0" i="0" u="sng" strike="noStrike" cap="none">
              <a:solidFill>
                <a:schemeClr val="hlink"/>
              </a:solidFill>
              <a:latin typeface="Tahoma"/>
              <a:ea typeface="Tahoma"/>
              <a:cs typeface="Tahoma"/>
              <a:sym typeface="Tahoma"/>
              <a:hlinkClick r:id="rId4"/>
            </a:endParaRPr>
          </a:p>
          <a:p>
            <a:pPr marL="0" marR="0" lvl="0" indent="0" algn="l" rtl="0">
              <a:lnSpc>
                <a:spcPct val="100000"/>
              </a:lnSpc>
              <a:spcBef>
                <a:spcPts val="560"/>
              </a:spcBef>
              <a:spcAft>
                <a:spcPts val="0"/>
              </a:spcAft>
              <a:buClr>
                <a:schemeClr val="dk1"/>
              </a:buClr>
              <a:buSzPts val="2800"/>
              <a:buFont typeface="Arial"/>
              <a:buNone/>
            </a:pPr>
            <a:r>
              <a:rPr lang="en-US" sz="2400" b="0" i="0" u="sng" strike="noStrike" cap="none">
                <a:solidFill>
                  <a:schemeClr val="hlink"/>
                </a:solidFill>
                <a:latin typeface="Tahoma"/>
                <a:ea typeface="Tahoma"/>
                <a:cs typeface="Tahoma"/>
                <a:sym typeface="Tahoma"/>
                <a:hlinkClick r:id="rId4"/>
              </a:rPr>
              <a:t>Listen to Caleb talk about testing </a:t>
            </a:r>
            <a:endParaRPr sz="2400" b="0" i="0" u="none" strike="noStrike" cap="none">
              <a:solidFill>
                <a:schemeClr val="dk1"/>
              </a:solidFill>
              <a:latin typeface="Tahoma"/>
              <a:ea typeface="Tahoma"/>
              <a:cs typeface="Tahoma"/>
              <a:sym typeface="Tahoma"/>
            </a:endParaRPr>
          </a:p>
        </p:txBody>
      </p:sp>
      <p:pic>
        <p:nvPicPr>
          <p:cNvPr id="568" name="Google Shape;568;p65" descr="Elementary student from Henry County, VA" title="Caleb"/>
          <p:cNvPicPr preferRelativeResize="0"/>
          <p:nvPr/>
        </p:nvPicPr>
        <p:blipFill rotWithShape="1">
          <a:blip r:embed="rId5">
            <a:alphaModFix/>
          </a:blip>
          <a:srcRect/>
          <a:stretch/>
        </p:blipFill>
        <p:spPr>
          <a:xfrm>
            <a:off x="0" y="0"/>
            <a:ext cx="3159271" cy="447181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6"/>
          <p:cNvSpPr txBox="1">
            <a:spLocks noGrp="1"/>
          </p:cNvSpPr>
          <p:nvPr>
            <p:ph type="title"/>
          </p:nvPr>
        </p:nvSpPr>
        <p:spPr>
          <a:xfrm>
            <a:off x="443826" y="407268"/>
            <a:ext cx="5423574" cy="117305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800"/>
              <a:buFont typeface="Helvetica Neue"/>
              <a:buNone/>
            </a:pPr>
            <a:r>
              <a:rPr lang="en-US" sz="4000" b="1" i="0" u="none" strike="noStrike" cap="none" dirty="0">
                <a:solidFill>
                  <a:schemeClr val="dk1"/>
                </a:solidFill>
                <a:latin typeface="Tahoma"/>
                <a:ea typeface="Tahoma"/>
                <a:cs typeface="Tahoma"/>
                <a:sym typeface="Tahoma"/>
              </a:rPr>
              <a:t>The Why – Student </a:t>
            </a:r>
            <a:r>
              <a:rPr lang="en-US" sz="4000" b="1" i="0" u="none" strike="noStrike" cap="none" dirty="0" smtClean="0">
                <a:solidFill>
                  <a:schemeClr val="dk1"/>
                </a:solidFill>
                <a:latin typeface="Tahoma"/>
                <a:ea typeface="Tahoma"/>
                <a:cs typeface="Tahoma"/>
                <a:sym typeface="Tahoma"/>
              </a:rPr>
              <a:t>Voices</a:t>
            </a:r>
            <a:r>
              <a:rPr lang="en-US" sz="2800" b="1" i="0" u="none" strike="noStrike" cap="none" dirty="0" smtClean="0">
                <a:solidFill>
                  <a:schemeClr val="dk1"/>
                </a:solidFill>
                <a:latin typeface="Tahoma"/>
                <a:ea typeface="Tahoma"/>
                <a:cs typeface="Tahoma"/>
                <a:sym typeface="Tahoma"/>
              </a:rPr>
              <a:t/>
            </a:r>
            <a:br>
              <a:rPr lang="en-US" sz="2800" b="1" i="0" u="none" strike="noStrike" cap="none" dirty="0" smtClean="0">
                <a:solidFill>
                  <a:schemeClr val="dk1"/>
                </a:solidFill>
                <a:latin typeface="Tahoma"/>
                <a:ea typeface="Tahoma"/>
                <a:cs typeface="Tahoma"/>
                <a:sym typeface="Tahoma"/>
              </a:rPr>
            </a:br>
            <a:r>
              <a:rPr lang="en-US" sz="2800" b="1" dirty="0">
                <a:latin typeface="Tahoma"/>
                <a:ea typeface="Tahoma"/>
                <a:cs typeface="Tahoma"/>
                <a:sym typeface="Tahoma"/>
              </a:rPr>
              <a:t/>
            </a:r>
            <a:br>
              <a:rPr lang="en-US" sz="2800" b="1" dirty="0">
                <a:latin typeface="Tahoma"/>
                <a:ea typeface="Tahoma"/>
                <a:cs typeface="Tahoma"/>
                <a:sym typeface="Tahoma"/>
              </a:rPr>
            </a:br>
            <a:r>
              <a:rPr lang="en-US" sz="2800" b="1" dirty="0" smtClean="0">
                <a:latin typeface="Tahoma"/>
                <a:ea typeface="Tahoma"/>
                <a:cs typeface="Tahoma"/>
                <a:sym typeface="Tahoma"/>
              </a:rPr>
              <a:t>Fatima</a:t>
            </a:r>
            <a:endParaRPr sz="2800" b="0" i="0" u="none" strike="noStrike" cap="none" dirty="0">
              <a:solidFill>
                <a:schemeClr val="dk1"/>
              </a:solidFill>
              <a:latin typeface="Tahoma"/>
              <a:ea typeface="Tahoma"/>
              <a:cs typeface="Tahoma"/>
              <a:sym typeface="Tahoma"/>
            </a:endParaRPr>
          </a:p>
        </p:txBody>
      </p:sp>
      <p:sp>
        <p:nvSpPr>
          <p:cNvPr id="575" name="Google Shape;575;p66"/>
          <p:cNvSpPr txBox="1">
            <a:spLocks noGrp="1"/>
          </p:cNvSpPr>
          <p:nvPr>
            <p:ph type="body" idx="1"/>
          </p:nvPr>
        </p:nvSpPr>
        <p:spPr>
          <a:xfrm>
            <a:off x="443826" y="1854499"/>
            <a:ext cx="5943600" cy="26100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Clr>
                <a:schemeClr val="dk1"/>
              </a:buClr>
              <a:buSzPts val="2800"/>
              <a:buFont typeface="Arial"/>
              <a:buNone/>
            </a:pPr>
            <a:r>
              <a:rPr lang="en-US" sz="2800" b="0" i="0" u="none" strike="noStrike" cap="none" dirty="0" smtClean="0">
                <a:solidFill>
                  <a:schemeClr val="dk1"/>
                </a:solidFill>
                <a:latin typeface="Tahoma"/>
                <a:ea typeface="Tahoma"/>
                <a:cs typeface="Tahoma"/>
                <a:sym typeface="Tahoma"/>
              </a:rPr>
              <a:t>Elementary </a:t>
            </a:r>
            <a:r>
              <a:rPr lang="en-US" sz="2800" b="0" i="0" u="none" strike="noStrike" cap="none" dirty="0">
                <a:solidFill>
                  <a:schemeClr val="dk1"/>
                </a:solidFill>
                <a:latin typeface="Tahoma"/>
                <a:ea typeface="Tahoma"/>
                <a:cs typeface="Tahoma"/>
                <a:sym typeface="Tahoma"/>
              </a:rPr>
              <a:t>student from Henry County, VA</a:t>
            </a:r>
            <a:endParaRPr dirty="0"/>
          </a:p>
          <a:p>
            <a:pPr marL="0" marR="0" lvl="0" indent="0" algn="l" rtl="0">
              <a:lnSpc>
                <a:spcPct val="100000"/>
              </a:lnSpc>
              <a:spcBef>
                <a:spcPts val="560"/>
              </a:spcBef>
              <a:spcAft>
                <a:spcPts val="0"/>
              </a:spcAft>
              <a:buClr>
                <a:schemeClr val="dk1"/>
              </a:buClr>
              <a:buSzPts val="2800"/>
              <a:buFont typeface="Arial"/>
              <a:buNone/>
            </a:pPr>
            <a:endParaRPr sz="1000" b="0" i="0" u="none" strike="noStrike" cap="none" dirty="0">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800" b="0" i="0" u="sng" strike="noStrike" cap="none" dirty="0">
                <a:solidFill>
                  <a:schemeClr val="hlink"/>
                </a:solidFill>
                <a:latin typeface="Tahoma"/>
                <a:ea typeface="Tahoma"/>
                <a:cs typeface="Tahoma"/>
                <a:sym typeface="Tahoma"/>
                <a:hlinkClick r:id="rId3"/>
              </a:rPr>
              <a:t>Listen to Fatima talk about testing</a:t>
            </a:r>
            <a:endParaRPr sz="3200" b="0" i="0" u="none" strike="noStrike" cap="none" dirty="0">
              <a:solidFill>
                <a:schemeClr val="dk1"/>
              </a:solidFill>
              <a:latin typeface="Tahoma"/>
              <a:ea typeface="Tahoma"/>
              <a:cs typeface="Tahoma"/>
              <a:sym typeface="Tahoma"/>
            </a:endParaRPr>
          </a:p>
        </p:txBody>
      </p:sp>
      <p:pic>
        <p:nvPicPr>
          <p:cNvPr id="576" name="Google Shape;576;p66" descr="Elementary student from Henry County, VA" title="Fatima"/>
          <p:cNvPicPr preferRelativeResize="0"/>
          <p:nvPr/>
        </p:nvPicPr>
        <p:blipFill rotWithShape="1">
          <a:blip r:embed="rId4">
            <a:alphaModFix/>
          </a:blip>
          <a:srcRect/>
          <a:stretch/>
        </p:blipFill>
        <p:spPr>
          <a:xfrm>
            <a:off x="6676123" y="0"/>
            <a:ext cx="2467877" cy="44005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7"/>
          <p:cNvSpPr txBox="1">
            <a:spLocks noGrp="1"/>
          </p:cNvSpPr>
          <p:nvPr>
            <p:ph type="title"/>
          </p:nvPr>
        </p:nvSpPr>
        <p:spPr>
          <a:xfrm>
            <a:off x="215109" y="163546"/>
            <a:ext cx="7886700" cy="118579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40"/>
              <a:buFont typeface="Arial"/>
              <a:buNone/>
            </a:pPr>
            <a:r>
              <a:rPr lang="en-US" sz="4000" b="1" i="0" u="none" strike="noStrike" cap="none">
                <a:solidFill>
                  <a:schemeClr val="dk1"/>
                </a:solidFill>
                <a:latin typeface="Tahoma"/>
                <a:ea typeface="Tahoma"/>
                <a:cs typeface="Tahoma"/>
                <a:sym typeface="Tahoma"/>
              </a:rPr>
              <a:t>Module 7: Reflect on What is Learned from Student Work</a:t>
            </a:r>
            <a:endParaRPr sz="5400" b="0" i="0" u="none" strike="noStrike" cap="none">
              <a:solidFill>
                <a:schemeClr val="dk1"/>
              </a:solidFill>
              <a:latin typeface="Tahoma"/>
              <a:ea typeface="Tahoma"/>
              <a:cs typeface="Tahoma"/>
              <a:sym typeface="Tahoma"/>
            </a:endParaRPr>
          </a:p>
        </p:txBody>
      </p:sp>
      <p:sp>
        <p:nvSpPr>
          <p:cNvPr id="583" name="Google Shape;583;p67"/>
          <p:cNvSpPr txBox="1"/>
          <p:nvPr/>
        </p:nvSpPr>
        <p:spPr>
          <a:xfrm>
            <a:off x="221858" y="1598712"/>
            <a:ext cx="8700300" cy="2553900"/>
          </a:xfrm>
          <a:prstGeom prst="rect">
            <a:avLst/>
          </a:prstGeom>
          <a:noFill/>
          <a:ln>
            <a:noFill/>
          </a:ln>
        </p:spPr>
        <p:txBody>
          <a:bodyPr spcFirstLastPara="1" wrap="square" lIns="68575" tIns="34275" rIns="68575" bIns="34275" anchor="ctr" anchorCtr="0">
            <a:noAutofit/>
          </a:bodyPr>
          <a:lstStyle/>
          <a:p>
            <a:pPr marL="0" marR="0" lvl="0" indent="0" algn="l" rtl="0">
              <a:lnSpc>
                <a:spcPct val="130000"/>
              </a:lnSpc>
              <a:spcBef>
                <a:spcPts val="0"/>
              </a:spcBef>
              <a:spcAft>
                <a:spcPts val="0"/>
              </a:spcAft>
              <a:buClr>
                <a:srgbClr val="005CA0"/>
              </a:buClr>
              <a:buSzPts val="2643"/>
              <a:buFont typeface="Helvetica Neue"/>
              <a:buNone/>
            </a:pPr>
            <a:r>
              <a:rPr lang="en-US" sz="2400" b="1" i="0" u="none" strike="noStrike" cap="none">
                <a:solidFill>
                  <a:schemeClr val="dk1"/>
                </a:solidFill>
                <a:latin typeface="Tahoma"/>
                <a:ea typeface="Tahoma"/>
                <a:cs typeface="Tahoma"/>
                <a:sym typeface="Tahoma"/>
              </a:rPr>
              <a:t>1.  Task Revision Lens</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643"/>
              <a:buFont typeface="Helvetica Neue"/>
              <a:buNone/>
            </a:pPr>
            <a:r>
              <a:rPr lang="en-US" sz="2400" b="0" i="1" u="none" strike="noStrike" cap="none">
                <a:solidFill>
                  <a:schemeClr val="dk1"/>
                </a:solidFill>
                <a:latin typeface="Tahoma"/>
                <a:ea typeface="Tahoma"/>
                <a:cs typeface="Tahoma"/>
                <a:sym typeface="Tahoma"/>
              </a:rPr>
              <a:t>How can evidence from student work be used to inform task (re)design work?</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5CA0"/>
              </a:buClr>
              <a:buSzPts val="2643"/>
              <a:buFont typeface="Helvetica Neue"/>
              <a:buNone/>
            </a:pPr>
            <a:r>
              <a:rPr lang="en-US" sz="2400" b="1" i="0" u="none" strike="noStrike" cap="none">
                <a:solidFill>
                  <a:schemeClr val="dk1"/>
                </a:solidFill>
                <a:latin typeface="Tahoma"/>
                <a:ea typeface="Tahoma"/>
                <a:cs typeface="Tahoma"/>
                <a:sym typeface="Tahoma"/>
              </a:rPr>
              <a:t>2.  Instructional Implications Lens</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643"/>
              <a:buFont typeface="Helvetica Neue"/>
              <a:buNone/>
            </a:pPr>
            <a:r>
              <a:rPr lang="en-US" sz="2400" b="0" i="1" u="none" strike="noStrike" cap="none">
                <a:solidFill>
                  <a:schemeClr val="dk1"/>
                </a:solidFill>
                <a:latin typeface="Tahoma"/>
                <a:ea typeface="Tahoma"/>
                <a:cs typeface="Tahoma"/>
                <a:sym typeface="Tahoma"/>
              </a:rPr>
              <a:t>How can evidence generated by high-quality performance assessment inform what teachers do next?</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68"/>
          <p:cNvSpPr txBox="1">
            <a:spLocks noGrp="1"/>
          </p:cNvSpPr>
          <p:nvPr>
            <p:ph type="title"/>
          </p:nvPr>
        </p:nvSpPr>
        <p:spPr>
          <a:xfrm>
            <a:off x="108600" y="0"/>
            <a:ext cx="7886700" cy="9942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5CA0"/>
              </a:buClr>
              <a:buSzPts val="3600"/>
              <a:buFont typeface="Arial"/>
              <a:buNone/>
            </a:pPr>
            <a:r>
              <a:rPr lang="en-US" sz="4000" b="1" u="none" strike="noStrike" cap="none" dirty="0">
                <a:solidFill>
                  <a:schemeClr val="dk1"/>
                </a:solidFill>
                <a:latin typeface="Tahoma"/>
                <a:ea typeface="Tahoma"/>
                <a:cs typeface="Tahoma"/>
                <a:sym typeface="Tahoma"/>
              </a:rPr>
              <a:t>Task Revision Lens</a:t>
            </a:r>
            <a:endParaRPr sz="4800" b="0" u="none" strike="noStrike" cap="none" dirty="0">
              <a:solidFill>
                <a:schemeClr val="dk1"/>
              </a:solidFill>
              <a:latin typeface="Tahoma"/>
              <a:ea typeface="Tahoma"/>
              <a:cs typeface="Tahoma"/>
              <a:sym typeface="Tahoma"/>
            </a:endParaRPr>
          </a:p>
        </p:txBody>
      </p:sp>
      <p:sp>
        <p:nvSpPr>
          <p:cNvPr id="590" name="Google Shape;590;p68"/>
          <p:cNvSpPr txBox="1"/>
          <p:nvPr/>
        </p:nvSpPr>
        <p:spPr>
          <a:xfrm>
            <a:off x="108600" y="1077476"/>
            <a:ext cx="8926800" cy="3961800"/>
          </a:xfrm>
          <a:prstGeom prst="rect">
            <a:avLst/>
          </a:prstGeom>
          <a:noFill/>
          <a:ln>
            <a:noFill/>
          </a:ln>
        </p:spPr>
        <p:txBody>
          <a:bodyPr spcFirstLastPara="1" wrap="square" lIns="68575" tIns="34275" rIns="68575" bIns="34275" anchor="t" anchorCtr="0">
            <a:noAutofit/>
          </a:bodyPr>
          <a:lstStyle/>
          <a:p>
            <a:pPr marL="228600" marR="0" lvl="0" indent="-228600" algn="l" rtl="0">
              <a:lnSpc>
                <a:spcPct val="80000"/>
              </a:lnSpc>
              <a:spcBef>
                <a:spcPts val="0"/>
              </a:spcBef>
              <a:spcAft>
                <a:spcPts val="0"/>
              </a:spcAft>
              <a:buClr>
                <a:schemeClr val="dk1"/>
              </a:buClr>
              <a:buSzPts val="2295"/>
              <a:buFont typeface="Arial"/>
              <a:buChar char="•"/>
            </a:pPr>
            <a:r>
              <a:rPr lang="en-US" sz="2400" b="0" i="0" u="none" strike="noStrike" cap="none" dirty="0">
                <a:solidFill>
                  <a:schemeClr val="dk1"/>
                </a:solidFill>
                <a:latin typeface="Tahoma"/>
                <a:ea typeface="Tahoma"/>
                <a:cs typeface="Tahoma"/>
                <a:sym typeface="Tahoma"/>
              </a:rPr>
              <a:t>What disciplinary (content area) practices and/or understandings did the samples demonstrate? </a:t>
            </a:r>
            <a:endParaRPr sz="2400" b="0" i="0" u="none" strike="noStrike" cap="none" dirty="0">
              <a:solidFill>
                <a:schemeClr val="dk1"/>
              </a:solidFill>
              <a:latin typeface="Tahoma"/>
              <a:ea typeface="Tahoma"/>
              <a:cs typeface="Tahoma"/>
              <a:sym typeface="Tahoma"/>
            </a:endParaRPr>
          </a:p>
          <a:p>
            <a:pPr marL="228600" marR="0" lvl="0" indent="-228600" algn="l" rtl="0">
              <a:lnSpc>
                <a:spcPct val="80000"/>
              </a:lnSpc>
              <a:spcBef>
                <a:spcPts val="1000"/>
              </a:spcBef>
              <a:spcAft>
                <a:spcPts val="0"/>
              </a:spcAft>
              <a:buClr>
                <a:schemeClr val="dk1"/>
              </a:buClr>
              <a:buSzPts val="2295"/>
              <a:buFont typeface="Arial"/>
              <a:buChar char="•"/>
            </a:pPr>
            <a:r>
              <a:rPr lang="en-US" sz="2400" b="0" i="0" u="none" strike="noStrike" cap="none" dirty="0">
                <a:solidFill>
                  <a:schemeClr val="dk1"/>
                </a:solidFill>
                <a:latin typeface="Tahoma"/>
                <a:ea typeface="Tahoma"/>
                <a:cs typeface="Tahoma"/>
                <a:sym typeface="Tahoma"/>
              </a:rPr>
              <a:t>What intended disciplinary practices and/or understandings were not evident in the samples? </a:t>
            </a:r>
            <a:endParaRPr sz="2400" b="0" i="0" u="none" strike="noStrike" cap="none" dirty="0">
              <a:solidFill>
                <a:schemeClr val="dk1"/>
              </a:solidFill>
              <a:latin typeface="Tahoma"/>
              <a:ea typeface="Tahoma"/>
              <a:cs typeface="Tahoma"/>
              <a:sym typeface="Tahoma"/>
            </a:endParaRPr>
          </a:p>
          <a:p>
            <a:pPr marL="228600" marR="0" lvl="0" indent="-228600" algn="l" rtl="0">
              <a:lnSpc>
                <a:spcPct val="80000"/>
              </a:lnSpc>
              <a:spcBef>
                <a:spcPts val="1000"/>
              </a:spcBef>
              <a:spcAft>
                <a:spcPts val="0"/>
              </a:spcAft>
              <a:buClr>
                <a:schemeClr val="dk1"/>
              </a:buClr>
              <a:buSzPts val="2295"/>
              <a:buFont typeface="Arial"/>
              <a:buChar char="•"/>
            </a:pPr>
            <a:r>
              <a:rPr lang="en-US" sz="2400" b="0" i="0" u="none" strike="noStrike" cap="none" dirty="0">
                <a:solidFill>
                  <a:schemeClr val="dk1"/>
                </a:solidFill>
                <a:latin typeface="Tahoma"/>
                <a:ea typeface="Tahoma"/>
                <a:cs typeface="Tahoma"/>
                <a:sym typeface="Tahoma"/>
              </a:rPr>
              <a:t>What features of the task allowed students to demonstrate targeted disciplinary practices/understandings? </a:t>
            </a:r>
            <a:endParaRPr sz="2400" b="0" i="0" u="none" strike="noStrike" cap="none" dirty="0">
              <a:solidFill>
                <a:schemeClr val="dk1"/>
              </a:solidFill>
              <a:latin typeface="Tahoma"/>
              <a:ea typeface="Tahoma"/>
              <a:cs typeface="Tahoma"/>
              <a:sym typeface="Tahoma"/>
            </a:endParaRPr>
          </a:p>
          <a:p>
            <a:pPr marL="228600" marR="0" lvl="0" indent="-228600" algn="l" rtl="0">
              <a:lnSpc>
                <a:spcPct val="80000"/>
              </a:lnSpc>
              <a:spcBef>
                <a:spcPts val="1000"/>
              </a:spcBef>
              <a:spcAft>
                <a:spcPts val="0"/>
              </a:spcAft>
              <a:buClr>
                <a:schemeClr val="dk1"/>
              </a:buClr>
              <a:buSzPts val="2295"/>
              <a:buFont typeface="Arial"/>
              <a:buChar char="•"/>
            </a:pPr>
            <a:r>
              <a:rPr lang="en-US" sz="2400" b="0" i="0" u="none" strike="noStrike" cap="none" dirty="0">
                <a:solidFill>
                  <a:schemeClr val="dk1"/>
                </a:solidFill>
                <a:latin typeface="Tahoma"/>
                <a:ea typeface="Tahoma"/>
                <a:cs typeface="Tahoma"/>
                <a:sym typeface="Tahoma"/>
              </a:rPr>
              <a:t>What are potential barriers for special populations in handling this task? OR What accessibility concerns do you have for the students you work with? For subgroups? </a:t>
            </a:r>
            <a:endParaRPr sz="2400" b="0" i="0" u="none" strike="noStrike" cap="none" dirty="0">
              <a:solidFill>
                <a:schemeClr val="dk1"/>
              </a:solidFill>
              <a:latin typeface="Tahoma"/>
              <a:ea typeface="Tahoma"/>
              <a:cs typeface="Tahoma"/>
              <a:sym typeface="Tahom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30000"/>
              </a:lnSpc>
            </a:pPr>
            <a:r>
              <a:rPr lang="en-US" sz="4000" b="1" dirty="0">
                <a:latin typeface="Tahoma"/>
                <a:ea typeface="Tahoma"/>
                <a:cs typeface="Tahoma"/>
                <a:sym typeface="Tahoma"/>
              </a:rPr>
              <a:t>Instructional Implications Lens</a:t>
            </a:r>
            <a:endParaRPr lang="en-US" sz="4000" b="1" dirty="0">
              <a:latin typeface="Tahoma"/>
              <a:ea typeface="Tahoma"/>
              <a:cs typeface="Tahoma"/>
              <a:sym typeface="Tahoma"/>
            </a:endParaRPr>
          </a:p>
        </p:txBody>
      </p:sp>
      <p:sp>
        <p:nvSpPr>
          <p:cNvPr id="4" name="Google Shape;597;p69"/>
          <p:cNvSpPr txBox="1">
            <a:spLocks noGrp="1"/>
          </p:cNvSpPr>
          <p:nvPr>
            <p:ph type="body" idx="1"/>
          </p:nvPr>
        </p:nvSpPr>
        <p:spPr>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497"/>
              <a:buFont typeface="Arial"/>
              <a:buChar char="•"/>
            </a:pPr>
            <a:r>
              <a:rPr lang="en-US" sz="2400" b="0" i="0" u="none" strike="noStrike" cap="none" dirty="0">
                <a:solidFill>
                  <a:schemeClr val="dk1"/>
                </a:solidFill>
                <a:latin typeface="Tahoma"/>
                <a:ea typeface="Tahoma"/>
                <a:cs typeface="Tahoma"/>
                <a:sym typeface="Tahoma"/>
              </a:rPr>
              <a:t>If the responses you reviewed had been from your own students, what would be your instructional next steps?  </a:t>
            </a:r>
            <a:endParaRPr sz="2400" b="0" i="0" u="none" strike="noStrike" cap="none" dirty="0">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497"/>
              <a:buFont typeface="Arial"/>
              <a:buChar char="•"/>
            </a:pPr>
            <a:r>
              <a:rPr lang="en-US" sz="2400" b="0" i="0" u="none" strike="noStrike" cap="none" dirty="0">
                <a:solidFill>
                  <a:schemeClr val="dk1"/>
                </a:solidFill>
                <a:latin typeface="Tahoma"/>
                <a:ea typeface="Tahoma"/>
                <a:cs typeface="Tahoma"/>
                <a:sym typeface="Tahoma"/>
              </a:rPr>
              <a:t>What kinds of learning supports and/or feedback do you think students need to support their success on this and future performance assessments? </a:t>
            </a:r>
            <a:endParaRPr sz="2400" b="0" i="0" u="none" strike="noStrike" cap="none" dirty="0">
              <a:solidFill>
                <a:srgbClr val="000000"/>
              </a:solidFill>
              <a:latin typeface="Tahoma"/>
              <a:ea typeface="Tahoma"/>
              <a:cs typeface="Tahoma"/>
              <a:sym typeface="Tahoma"/>
            </a:endParaRPr>
          </a:p>
        </p:txBody>
      </p:sp>
    </p:spTree>
    <p:extLst>
      <p:ext uri="{BB962C8B-B14F-4D97-AF65-F5344CB8AC3E}">
        <p14:creationId xmlns:p14="http://schemas.microsoft.com/office/powerpoint/2010/main" val="2488302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70"/>
          <p:cNvSpPr txBox="1">
            <a:spLocks noGrp="1"/>
          </p:cNvSpPr>
          <p:nvPr>
            <p:ph type="title"/>
          </p:nvPr>
        </p:nvSpPr>
        <p:spPr>
          <a:xfrm>
            <a:off x="579120" y="1922526"/>
            <a:ext cx="8077200" cy="800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Helvetica Neue"/>
              <a:buNone/>
            </a:pPr>
            <a:r>
              <a:rPr lang="en-US" sz="4000" b="1" i="0" u="none" strike="noStrike" cap="none">
                <a:solidFill>
                  <a:schemeClr val="dk1"/>
                </a:solidFill>
                <a:latin typeface="Tahoma"/>
                <a:ea typeface="Tahoma"/>
                <a:cs typeface="Tahoma"/>
                <a:sym typeface="Tahoma"/>
              </a:rPr>
              <a:t>Questions?</a:t>
            </a:r>
            <a:endParaRPr sz="4000" b="0" i="0" u="none" strike="noStrike" cap="none">
              <a:solidFill>
                <a:schemeClr val="dk1"/>
              </a:solidFill>
              <a:latin typeface="Tahoma"/>
              <a:ea typeface="Tahoma"/>
              <a:cs typeface="Tahoma"/>
              <a:sym typeface="Tahom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71"/>
          <p:cNvSpPr txBox="1">
            <a:spLocks noGrp="1"/>
          </p:cNvSpPr>
          <p:nvPr>
            <p:ph type="title"/>
          </p:nvPr>
        </p:nvSpPr>
        <p:spPr>
          <a:xfrm>
            <a:off x="0" y="590550"/>
            <a:ext cx="9144000" cy="16799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5CA0"/>
              </a:buClr>
              <a:buSzPts val="3600"/>
              <a:buFont typeface="Arial"/>
              <a:buNone/>
            </a:pPr>
            <a:r>
              <a:rPr lang="en-US" sz="4000" b="1" i="0" u="none" strike="noStrike" cap="none">
                <a:solidFill>
                  <a:schemeClr val="dk1"/>
                </a:solidFill>
                <a:latin typeface="Tahoma"/>
                <a:ea typeface="Tahoma"/>
                <a:cs typeface="Tahoma"/>
                <a:sym typeface="Tahoma"/>
              </a:rPr>
              <a:t>BREAK</a:t>
            </a:r>
            <a:br>
              <a:rPr lang="en-US" sz="4000" b="1" i="0" u="none" strike="noStrike" cap="none">
                <a:solidFill>
                  <a:schemeClr val="dk1"/>
                </a:solidFill>
                <a:latin typeface="Tahoma"/>
                <a:ea typeface="Tahoma"/>
                <a:cs typeface="Tahoma"/>
                <a:sym typeface="Tahoma"/>
              </a:rPr>
            </a:br>
            <a:r>
              <a:rPr lang="en-US" sz="4000" b="1" i="0" u="none" strike="noStrike" cap="none">
                <a:solidFill>
                  <a:schemeClr val="dk1"/>
                </a:solidFill>
                <a:latin typeface="Tahoma"/>
                <a:ea typeface="Tahoma"/>
                <a:cs typeface="Tahoma"/>
                <a:sym typeface="Tahoma"/>
              </a:rPr>
              <a:t>2:00-2:15</a:t>
            </a:r>
            <a:endParaRPr sz="4000" b="0" i="0" u="none" strike="noStrike" cap="none">
              <a:solidFill>
                <a:schemeClr val="dk1"/>
              </a:solidFill>
              <a:latin typeface="Tahoma"/>
              <a:ea typeface="Tahoma"/>
              <a:cs typeface="Tahoma"/>
              <a:sym typeface="Tahoma"/>
            </a:endParaRPr>
          </a:p>
        </p:txBody>
      </p:sp>
      <p:sp>
        <p:nvSpPr>
          <p:cNvPr id="610" name="Google Shape;610;p71"/>
          <p:cNvSpPr txBox="1"/>
          <p:nvPr/>
        </p:nvSpPr>
        <p:spPr>
          <a:xfrm>
            <a:off x="0" y="2443734"/>
            <a:ext cx="9144000" cy="210997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50"/>
              <a:buFont typeface="Helvetica Neue"/>
              <a:buNone/>
            </a:pPr>
            <a:r>
              <a:rPr lang="en-US" sz="4000" b="0" i="0" u="none" strike="noStrike" cap="none">
                <a:solidFill>
                  <a:schemeClr val="dk1"/>
                </a:solidFill>
                <a:latin typeface="Tahoma"/>
                <a:ea typeface="Tahoma"/>
                <a:cs typeface="Tahoma"/>
                <a:sym typeface="Tahoma"/>
              </a:rPr>
              <a:t>Please reconvene in the whole group meeting space at 2:15 for </a:t>
            </a:r>
            <a:r>
              <a:rPr lang="en-US" sz="4000" b="1" i="0" u="none" strike="noStrike" cap="none">
                <a:solidFill>
                  <a:schemeClr val="dk1"/>
                </a:solidFill>
                <a:latin typeface="Tahoma"/>
                <a:ea typeface="Tahoma"/>
                <a:cs typeface="Tahoma"/>
                <a:sym typeface="Tahoma"/>
              </a:rPr>
              <a:t>Q&amp;A with VDOE.</a:t>
            </a:r>
            <a:endParaRPr sz="4000" b="0" i="0" u="none" strike="noStrike" cap="none">
              <a:solidFill>
                <a:schemeClr val="dk1"/>
              </a:solidFill>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7"/>
          <p:cNvSpPr txBox="1">
            <a:spLocks noGrp="1"/>
          </p:cNvSpPr>
          <p:nvPr>
            <p:ph type="title"/>
          </p:nvPr>
        </p:nvSpPr>
        <p:spPr>
          <a:xfrm>
            <a:off x="206189" y="143225"/>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Helvetica Neue"/>
              </a:rPr>
              <a:t>Suggested Norms for Today</a:t>
            </a:r>
            <a:endParaRPr sz="44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Georgia"/>
            </a:endParaRPr>
          </a:p>
        </p:txBody>
      </p:sp>
      <p:sp>
        <p:nvSpPr>
          <p:cNvPr id="370" name="Google Shape;370;p37"/>
          <p:cNvSpPr txBox="1">
            <a:spLocks noGrp="1"/>
          </p:cNvSpPr>
          <p:nvPr>
            <p:ph type="body" idx="1"/>
          </p:nvPr>
        </p:nvSpPr>
        <p:spPr>
          <a:xfrm>
            <a:off x="206189" y="1106000"/>
            <a:ext cx="8229600" cy="3546682"/>
          </a:xfrm>
          <a:prstGeom prst="rect">
            <a:avLst/>
          </a:prstGeom>
          <a:noFill/>
          <a:ln>
            <a:noFill/>
          </a:ln>
        </p:spPr>
        <p:txBody>
          <a:bodyPr spcFirstLastPara="1" wrap="square" lIns="91425" tIns="45700" rIns="91425" bIns="45700" anchor="t" anchorCtr="0">
            <a:noAutofit/>
          </a:bodyPr>
          <a:lstStyle/>
          <a:p>
            <a:pPr marL="457200" marR="0" lvl="0" indent="-457200" algn="l" rtl="0">
              <a:lnSpc>
                <a:spcPct val="80000"/>
              </a:lnSpc>
              <a:spcBef>
                <a:spcPts val="0"/>
              </a:spcBef>
              <a:spcAft>
                <a:spcPts val="0"/>
              </a:spcAft>
              <a:buClr>
                <a:schemeClr val="dk1"/>
              </a:buClr>
              <a:buSzPts val="2170"/>
              <a:buFont typeface="Arial"/>
              <a:buChar char="•"/>
            </a:pPr>
            <a:r>
              <a:rPr lang="en-US" sz="2400" b="0" i="0" u="none" strike="noStrike" cap="none" dirty="0">
                <a:solidFill>
                  <a:schemeClr val="dk1"/>
                </a:solidFill>
                <a:latin typeface="Tahoma"/>
                <a:ea typeface="Tahoma"/>
                <a:cs typeface="Tahoma"/>
                <a:sym typeface="Tahoma"/>
              </a:rPr>
              <a:t>Be present and stay engaged</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dirty="0">
                <a:solidFill>
                  <a:schemeClr val="dk1"/>
                </a:solidFill>
                <a:latin typeface="Tahoma"/>
                <a:ea typeface="Tahoma"/>
                <a:cs typeface="Tahoma"/>
                <a:sym typeface="Tahoma"/>
              </a:rPr>
              <a:t>Devices used for today’s activities only, except at breaks</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dirty="0">
                <a:solidFill>
                  <a:schemeClr val="dk1"/>
                </a:solidFill>
                <a:latin typeface="Tahoma"/>
                <a:ea typeface="Tahoma"/>
                <a:cs typeface="Tahoma"/>
                <a:sym typeface="Tahoma"/>
              </a:rPr>
              <a:t>Challenge ideas, not people </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dirty="0">
                <a:solidFill>
                  <a:schemeClr val="dk1"/>
                </a:solidFill>
                <a:latin typeface="Tahoma"/>
                <a:ea typeface="Tahoma"/>
                <a:cs typeface="Tahoma"/>
                <a:sym typeface="Tahoma"/>
              </a:rPr>
              <a:t>Be mindful of air time and make space for others </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dirty="0">
                <a:solidFill>
                  <a:schemeClr val="dk1"/>
                </a:solidFill>
                <a:latin typeface="Tahoma"/>
                <a:ea typeface="Tahoma"/>
                <a:cs typeface="Tahoma"/>
                <a:sym typeface="Tahoma"/>
              </a:rPr>
              <a:t>Be incisive and honest</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dirty="0">
                <a:solidFill>
                  <a:schemeClr val="dk1"/>
                </a:solidFill>
                <a:latin typeface="Tahoma"/>
                <a:ea typeface="Tahoma"/>
                <a:cs typeface="Tahoma"/>
                <a:sym typeface="Tahoma"/>
              </a:rPr>
              <a:t>Be respectful of the work in front of us – it is the real work of </a:t>
            </a:r>
            <a:r>
              <a:rPr lang="en-US" sz="2400" b="1" i="0" u="none" strike="noStrike" cap="none" dirty="0">
                <a:solidFill>
                  <a:schemeClr val="dk1"/>
                </a:solidFill>
                <a:latin typeface="Tahoma"/>
                <a:ea typeface="Tahoma"/>
                <a:cs typeface="Tahoma"/>
                <a:sym typeface="Tahoma"/>
              </a:rPr>
              <a:t>real educators AND students </a:t>
            </a:r>
            <a:r>
              <a:rPr lang="en-US" sz="2400" b="0" i="0" u="none" strike="noStrike" cap="none" dirty="0">
                <a:solidFill>
                  <a:schemeClr val="dk1"/>
                </a:solidFill>
                <a:latin typeface="Tahoma"/>
                <a:ea typeface="Tahoma"/>
                <a:cs typeface="Tahoma"/>
                <a:sym typeface="Tahoma"/>
              </a:rPr>
              <a:t>in Virginia</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dirty="0">
                <a:solidFill>
                  <a:schemeClr val="dk1"/>
                </a:solidFill>
                <a:latin typeface="Tahoma"/>
                <a:ea typeface="Tahoma"/>
                <a:cs typeface="Tahoma"/>
                <a:sym typeface="Tahoma"/>
              </a:rPr>
              <a:t>Watch out for </a:t>
            </a:r>
            <a:r>
              <a:rPr lang="en-US" sz="2400" b="0" i="0" u="none" strike="noStrike" cap="none" dirty="0" err="1">
                <a:solidFill>
                  <a:schemeClr val="dk1"/>
                </a:solidFill>
                <a:latin typeface="Tahoma"/>
                <a:ea typeface="Tahoma"/>
                <a:cs typeface="Tahoma"/>
                <a:sym typeface="Tahoma"/>
              </a:rPr>
              <a:t>birdwalks</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dirty="0">
                <a:solidFill>
                  <a:schemeClr val="dk1"/>
                </a:solidFill>
                <a:latin typeface="Tahoma"/>
                <a:ea typeface="Tahoma"/>
                <a:cs typeface="Tahoma"/>
                <a:sym typeface="Tahoma"/>
              </a:rPr>
              <a:t>Other?  </a:t>
            </a:r>
            <a:endParaRPr sz="2400" b="0" i="0" u="none" strike="noStrike" cap="none" dirty="0">
              <a:solidFill>
                <a:schemeClr val="dk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8"/>
          <p:cNvSpPr txBox="1">
            <a:spLocks noGrp="1"/>
          </p:cNvSpPr>
          <p:nvPr>
            <p:ph type="title"/>
          </p:nvPr>
        </p:nvSpPr>
        <p:spPr>
          <a:xfrm>
            <a:off x="174811" y="174186"/>
            <a:ext cx="7947286" cy="126016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Module 4: Introduction to Common Rubrics</a:t>
            </a:r>
            <a:endParaRPr sz="4400" b="0" i="0" u="none" strike="noStrike" cap="none">
              <a:solidFill>
                <a:schemeClr val="dk1"/>
              </a:solidFill>
              <a:latin typeface="Tahoma"/>
              <a:ea typeface="Tahoma"/>
              <a:cs typeface="Tahoma"/>
              <a:sym typeface="Tahoma"/>
            </a:endParaRPr>
          </a:p>
        </p:txBody>
      </p:sp>
      <p:sp>
        <p:nvSpPr>
          <p:cNvPr id="377" name="Google Shape;377;p38"/>
          <p:cNvSpPr txBox="1">
            <a:spLocks noGrp="1"/>
          </p:cNvSpPr>
          <p:nvPr>
            <p:ph type="body" idx="1"/>
          </p:nvPr>
        </p:nvSpPr>
        <p:spPr>
          <a:xfrm>
            <a:off x="174811" y="1554256"/>
            <a:ext cx="8077200" cy="266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2400" b="0" i="1" u="none" strike="noStrike" cap="none" dirty="0">
                <a:solidFill>
                  <a:schemeClr val="dk1"/>
                </a:solidFill>
                <a:latin typeface="Tahoma"/>
                <a:ea typeface="Tahoma"/>
                <a:cs typeface="Tahoma"/>
                <a:sym typeface="Tahoma"/>
              </a:rPr>
              <a:t>What are the shifts in instruction and assessment design necessitated by the new Virginia common rubrics? </a:t>
            </a:r>
            <a:endParaRPr sz="2400" b="0" i="0" u="none" strike="noStrike" cap="none" dirty="0">
              <a:solidFill>
                <a:schemeClr val="dk1"/>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668"/>
            <a:ext cx="8229600" cy="857250"/>
          </a:xfrm>
        </p:spPr>
        <p:txBody>
          <a:bodyPr/>
          <a:lstStyle/>
          <a:p>
            <a:pPr lvl="0"/>
            <a:r>
              <a:rPr lang="en-US" sz="3600" b="1" dirty="0">
                <a:latin typeface="Tahoma"/>
                <a:ea typeface="Tahoma"/>
                <a:cs typeface="Tahoma"/>
                <a:sym typeface="Tahoma"/>
              </a:rPr>
              <a:t>3</a:t>
            </a:r>
            <a:r>
              <a:rPr lang="en-US" sz="3600" b="1" baseline="30000" dirty="0">
                <a:latin typeface="Tahoma"/>
                <a:ea typeface="Tahoma"/>
                <a:cs typeface="Tahoma"/>
                <a:sym typeface="Tahoma"/>
              </a:rPr>
              <a:t>rd</a:t>
            </a:r>
            <a:r>
              <a:rPr lang="en-US" sz="3600" b="1" dirty="0">
                <a:latin typeface="Tahoma"/>
                <a:ea typeface="Tahoma"/>
                <a:cs typeface="Tahoma"/>
                <a:sym typeface="Tahoma"/>
              </a:rPr>
              <a:t> Grade Science Laboratory </a:t>
            </a:r>
            <a:r>
              <a:rPr lang="en-US" sz="3600" b="1" dirty="0" smtClean="0">
                <a:latin typeface="Tahoma"/>
                <a:ea typeface="Tahoma"/>
                <a:cs typeface="Tahoma"/>
                <a:sym typeface="Tahoma"/>
              </a:rPr>
              <a:t>Investigation </a:t>
            </a:r>
            <a:r>
              <a:rPr lang="en-US" sz="2400" b="1" dirty="0" smtClean="0">
                <a:latin typeface="Tahoma"/>
                <a:ea typeface="Tahoma"/>
                <a:cs typeface="Tahoma"/>
                <a:sym typeface="Tahoma"/>
              </a:rPr>
              <a:t>(1 of 2)</a:t>
            </a:r>
            <a:r>
              <a:rPr lang="en-US" sz="3600" dirty="0">
                <a:latin typeface="Tahoma"/>
                <a:ea typeface="Tahoma"/>
                <a:cs typeface="Tahoma"/>
                <a:sym typeface="Tahoma"/>
              </a:rPr>
              <a:t/>
            </a:r>
            <a:br>
              <a:rPr lang="en-US" sz="3600" dirty="0">
                <a:latin typeface="Tahoma"/>
                <a:ea typeface="Tahoma"/>
                <a:cs typeface="Tahoma"/>
                <a:sym typeface="Tahoma"/>
              </a:rPr>
            </a:b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p:cNvSpPr>
            <a:spLocks noGrp="1"/>
          </p:cNvSpPr>
          <p:nvPr>
            <p:ph type="body" idx="1"/>
          </p:nvPr>
        </p:nvSpPr>
        <p:spPr>
          <a:xfrm>
            <a:off x="210207" y="1200151"/>
            <a:ext cx="8702565" cy="3394472"/>
          </a:xfrm>
        </p:spPr>
        <p:txBody>
          <a:bodyPr/>
          <a:lstStyle/>
          <a:p>
            <a:pPr lvl="0"/>
            <a:r>
              <a:rPr lang="en-US" sz="2400" b="1" dirty="0">
                <a:latin typeface="Tahoma"/>
                <a:ea typeface="Tahoma"/>
                <a:cs typeface="Tahoma"/>
                <a:sym typeface="Tahoma"/>
              </a:rPr>
              <a:t>Common Rubric for Science Laboratory </a:t>
            </a:r>
            <a:r>
              <a:rPr lang="en-US" sz="2400" b="1" dirty="0" smtClean="0">
                <a:latin typeface="Tahoma"/>
                <a:ea typeface="Tahoma"/>
                <a:cs typeface="Tahoma"/>
                <a:sym typeface="Tahoma"/>
              </a:rPr>
              <a:t>Investigation</a:t>
            </a:r>
          </a:p>
          <a:p>
            <a:pPr marL="0" indent="0"/>
            <a:r>
              <a:rPr lang="en-US" sz="2400" dirty="0">
                <a:latin typeface="Tahoma" panose="020B0604030504040204" pitchFamily="34" charset="0"/>
                <a:ea typeface="Tahoma" panose="020B0604030504040204" pitchFamily="34" charset="0"/>
                <a:cs typeface="Tahoma" panose="020B0604030504040204" pitchFamily="34" charset="0"/>
              </a:rPr>
              <a:t>(Please see the electronic/paper copy of the </a:t>
            </a:r>
            <a:r>
              <a:rPr lang="en-US" sz="2400" dirty="0">
                <a:latin typeface="Tahoma" panose="020B0604030504040204" pitchFamily="34" charset="0"/>
                <a:ea typeface="Tahoma" panose="020B0604030504040204" pitchFamily="34" charset="0"/>
                <a:cs typeface="Tahoma" panose="020B0604030504040204" pitchFamily="34" charset="0"/>
                <a:hlinkClick r:id="rId3"/>
              </a:rPr>
              <a:t>full rubric </a:t>
            </a:r>
            <a:r>
              <a:rPr lang="en-US" sz="2400" dirty="0">
                <a:latin typeface="Tahoma" panose="020B0604030504040204" pitchFamily="34" charset="0"/>
                <a:ea typeface="Tahoma" panose="020B0604030504040204" pitchFamily="34" charset="0"/>
                <a:cs typeface="Tahoma" panose="020B0604030504040204" pitchFamily="34" charset="0"/>
              </a:rPr>
              <a:t>for text within each cell of the rubric)</a:t>
            </a:r>
          </a:p>
          <a:p>
            <a:pPr lvl="0"/>
            <a:endParaRPr lang="en-US" sz="2400" b="1" dirty="0">
              <a:latin typeface="Tahoma"/>
              <a:ea typeface="Tahoma"/>
              <a:cs typeface="Tahoma"/>
              <a:sym typeface="Tahoma"/>
            </a:endParaRPr>
          </a:p>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Google Shape;384;p39" descr="Image shows 3rd grade Science Laboratory Investigation Common Rubric. The skill shown that will be evaluated using the rubric is Asking Questions and Defining Problems. Scores range from 4 (highest level of achievement) to 1 (lowest level of achievement) and include 4, 3.5, 3, 2.5, 2, 1.5, and 1." title="grade 3 Science laboratory investigation common rubric"/>
          <p:cNvGraphicFramePr/>
          <p:nvPr>
            <p:extLst>
              <p:ext uri="{D42A27DB-BD31-4B8C-83A1-F6EECF244321}">
                <p14:modId xmlns:p14="http://schemas.microsoft.com/office/powerpoint/2010/main" val="1289091180"/>
              </p:ext>
            </p:extLst>
          </p:nvPr>
        </p:nvGraphicFramePr>
        <p:xfrm>
          <a:off x="28300" y="3025511"/>
          <a:ext cx="9087375" cy="2011700"/>
        </p:xfrm>
        <a:graphic>
          <a:graphicData uri="http://schemas.openxmlformats.org/drawingml/2006/table">
            <a:tbl>
              <a:tblPr firstRow="1" bandRow="1">
                <a:noFill/>
                <a:tableStyleId>{80CE5176-9612-4249-86C3-C6ADF616D2DD}</a:tableStyleId>
              </a:tblPr>
              <a:tblGrid>
                <a:gridCol w="2200100">
                  <a:extLst>
                    <a:ext uri="{9D8B030D-6E8A-4147-A177-3AD203B41FA5}">
                      <a16:colId xmlns:a16="http://schemas.microsoft.com/office/drawing/2014/main" xmlns="" val="20000"/>
                    </a:ext>
                  </a:extLst>
                </a:gridCol>
                <a:gridCol w="1158150">
                  <a:extLst>
                    <a:ext uri="{9D8B030D-6E8A-4147-A177-3AD203B41FA5}">
                      <a16:colId xmlns:a16="http://schemas.microsoft.com/office/drawing/2014/main" xmlns="" val="20001"/>
                    </a:ext>
                  </a:extLst>
                </a:gridCol>
                <a:gridCol w="730250">
                  <a:extLst>
                    <a:ext uri="{9D8B030D-6E8A-4147-A177-3AD203B41FA5}">
                      <a16:colId xmlns:a16="http://schemas.microsoft.com/office/drawing/2014/main" xmlns="" val="20002"/>
                    </a:ext>
                  </a:extLst>
                </a:gridCol>
                <a:gridCol w="1204675">
                  <a:extLst>
                    <a:ext uri="{9D8B030D-6E8A-4147-A177-3AD203B41FA5}">
                      <a16:colId xmlns:a16="http://schemas.microsoft.com/office/drawing/2014/main" xmlns="" val="20003"/>
                    </a:ext>
                  </a:extLst>
                </a:gridCol>
                <a:gridCol w="710300">
                  <a:extLst>
                    <a:ext uri="{9D8B030D-6E8A-4147-A177-3AD203B41FA5}">
                      <a16:colId xmlns:a16="http://schemas.microsoft.com/office/drawing/2014/main" xmlns="" val="20004"/>
                    </a:ext>
                  </a:extLst>
                </a:gridCol>
                <a:gridCol w="1178425">
                  <a:extLst>
                    <a:ext uri="{9D8B030D-6E8A-4147-A177-3AD203B41FA5}">
                      <a16:colId xmlns:a16="http://schemas.microsoft.com/office/drawing/2014/main" xmlns="" val="20005"/>
                    </a:ext>
                  </a:extLst>
                </a:gridCol>
                <a:gridCol w="714325">
                  <a:extLst>
                    <a:ext uri="{9D8B030D-6E8A-4147-A177-3AD203B41FA5}">
                      <a16:colId xmlns:a16="http://schemas.microsoft.com/office/drawing/2014/main" xmlns="" val="20006"/>
                    </a:ext>
                  </a:extLst>
                </a:gridCol>
                <a:gridCol w="1191150">
                  <a:extLst>
                    <a:ext uri="{9D8B030D-6E8A-4147-A177-3AD203B41FA5}">
                      <a16:colId xmlns:a16="http://schemas.microsoft.com/office/drawing/2014/main" xmlns="" val="20007"/>
                    </a:ext>
                  </a:extLst>
                </a:gridCol>
              </a:tblGrid>
              <a:tr h="370850">
                <a:tc>
                  <a:txBody>
                    <a:bodyPr/>
                    <a:lstStyle/>
                    <a:p>
                      <a:pPr marL="0" marR="0" lvl="0" indent="0" algn="ctr" rtl="0">
                        <a:lnSpc>
                          <a:spcPct val="100000"/>
                        </a:lnSpc>
                        <a:spcBef>
                          <a:spcPts val="0"/>
                        </a:spcBef>
                        <a:spcAft>
                          <a:spcPts val="0"/>
                        </a:spcAft>
                        <a:buNone/>
                      </a:pPr>
                      <a:r>
                        <a:rPr lang="en-US" sz="2400" b="1" u="none" strike="noStrike" cap="none" dirty="0">
                          <a:latin typeface="Tahoma"/>
                          <a:ea typeface="Tahoma"/>
                          <a:cs typeface="Tahoma"/>
                          <a:sym typeface="Tahoma"/>
                        </a:rPr>
                        <a:t>Skill</a:t>
                      </a:r>
                      <a:endParaRPr sz="2400" dirty="0"/>
                    </a:p>
                  </a:txBody>
                  <a:tcPr marL="91450" marR="91450" marT="45725" marB="45725" anchor="ctr"/>
                </a:tc>
                <a:tc>
                  <a:txBody>
                    <a:bodyPr/>
                    <a:lstStyle/>
                    <a:p>
                      <a:pPr marL="0" marR="0" lvl="0" indent="0" algn="ctr" rtl="0">
                        <a:lnSpc>
                          <a:spcPct val="100000"/>
                        </a:lnSpc>
                        <a:spcBef>
                          <a:spcPts val="0"/>
                        </a:spcBef>
                        <a:spcAft>
                          <a:spcPts val="0"/>
                        </a:spcAft>
                        <a:buNone/>
                      </a:pPr>
                      <a:r>
                        <a:rPr lang="en-US" sz="2400" b="1">
                          <a:latin typeface="Tahoma"/>
                          <a:ea typeface="Tahoma"/>
                          <a:cs typeface="Tahoma"/>
                          <a:sym typeface="Tahoma"/>
                        </a:rPr>
                        <a:t>4</a:t>
                      </a:r>
                      <a:endParaRPr sz="2400"/>
                    </a:p>
                  </a:txBody>
                  <a:tcPr marL="91450" marR="91450" marT="45725" marB="45725" anchor="ctr"/>
                </a:tc>
                <a:tc>
                  <a:txBody>
                    <a:bodyPr/>
                    <a:lstStyle/>
                    <a:p>
                      <a:pPr marL="0" marR="0" lvl="0" indent="0" algn="ctr" rtl="0">
                        <a:lnSpc>
                          <a:spcPct val="100000"/>
                        </a:lnSpc>
                        <a:spcBef>
                          <a:spcPts val="0"/>
                        </a:spcBef>
                        <a:spcAft>
                          <a:spcPts val="0"/>
                        </a:spcAft>
                        <a:buNone/>
                      </a:pPr>
                      <a:r>
                        <a:rPr lang="en-US" sz="2400" b="1" u="none" strike="noStrike" cap="none">
                          <a:latin typeface="Tahoma"/>
                          <a:ea typeface="Tahoma"/>
                          <a:cs typeface="Tahoma"/>
                          <a:sym typeface="Tahoma"/>
                        </a:rPr>
                        <a:t>3.5</a:t>
                      </a:r>
                      <a:endParaRPr sz="2400"/>
                    </a:p>
                  </a:txBody>
                  <a:tcPr marL="91450" marR="91450" marT="45725" marB="45725" anchor="ctr"/>
                </a:tc>
                <a:tc>
                  <a:txBody>
                    <a:bodyPr/>
                    <a:lstStyle/>
                    <a:p>
                      <a:pPr marL="0" marR="0" lvl="0" indent="0" algn="ctr" rtl="0">
                        <a:lnSpc>
                          <a:spcPct val="100000"/>
                        </a:lnSpc>
                        <a:spcBef>
                          <a:spcPts val="0"/>
                        </a:spcBef>
                        <a:spcAft>
                          <a:spcPts val="0"/>
                        </a:spcAft>
                        <a:buNone/>
                      </a:pPr>
                      <a:r>
                        <a:rPr lang="en-US" sz="2400" b="1" u="none" strike="noStrike" cap="none">
                          <a:latin typeface="Tahoma"/>
                          <a:ea typeface="Tahoma"/>
                          <a:cs typeface="Tahoma"/>
                          <a:sym typeface="Tahoma"/>
                        </a:rPr>
                        <a:t>3</a:t>
                      </a:r>
                      <a:endParaRPr sz="2400"/>
                    </a:p>
                  </a:txBody>
                  <a:tcPr marL="91450" marR="91450" marT="45725" marB="45725" anchor="ctr"/>
                </a:tc>
                <a:tc>
                  <a:txBody>
                    <a:bodyPr/>
                    <a:lstStyle/>
                    <a:p>
                      <a:pPr marL="0" marR="0" lvl="0" indent="0" algn="ctr" rtl="0">
                        <a:lnSpc>
                          <a:spcPct val="100000"/>
                        </a:lnSpc>
                        <a:spcBef>
                          <a:spcPts val="0"/>
                        </a:spcBef>
                        <a:spcAft>
                          <a:spcPts val="0"/>
                        </a:spcAft>
                        <a:buNone/>
                      </a:pPr>
                      <a:r>
                        <a:rPr lang="en-US" sz="2400" b="1" u="none" strike="noStrike" cap="none">
                          <a:latin typeface="Tahoma"/>
                          <a:ea typeface="Tahoma"/>
                          <a:cs typeface="Tahoma"/>
                          <a:sym typeface="Tahoma"/>
                        </a:rPr>
                        <a:t>2.5</a:t>
                      </a:r>
                      <a:endParaRPr sz="2400"/>
                    </a:p>
                  </a:txBody>
                  <a:tcPr marL="91450" marR="91450" marT="45725" marB="45725" anchor="ctr"/>
                </a:tc>
                <a:tc>
                  <a:txBody>
                    <a:bodyPr/>
                    <a:lstStyle/>
                    <a:p>
                      <a:pPr marL="0" marR="0" lvl="0" indent="0" algn="ctr" rtl="0">
                        <a:lnSpc>
                          <a:spcPct val="100000"/>
                        </a:lnSpc>
                        <a:spcBef>
                          <a:spcPts val="0"/>
                        </a:spcBef>
                        <a:spcAft>
                          <a:spcPts val="0"/>
                        </a:spcAft>
                        <a:buNone/>
                      </a:pPr>
                      <a:r>
                        <a:rPr lang="en-US" sz="2400" b="1">
                          <a:latin typeface="Tahoma"/>
                          <a:ea typeface="Tahoma"/>
                          <a:cs typeface="Tahoma"/>
                          <a:sym typeface="Tahoma"/>
                        </a:rPr>
                        <a:t>2</a:t>
                      </a:r>
                      <a:endParaRPr sz="2400"/>
                    </a:p>
                  </a:txBody>
                  <a:tcPr marL="91450" marR="91450" marT="45725" marB="45725" anchor="ctr"/>
                </a:tc>
                <a:tc>
                  <a:txBody>
                    <a:bodyPr/>
                    <a:lstStyle/>
                    <a:p>
                      <a:pPr marL="0" marR="0" lvl="0" indent="0" algn="ctr" rtl="0">
                        <a:lnSpc>
                          <a:spcPct val="100000"/>
                        </a:lnSpc>
                        <a:spcBef>
                          <a:spcPts val="0"/>
                        </a:spcBef>
                        <a:spcAft>
                          <a:spcPts val="0"/>
                        </a:spcAft>
                        <a:buNone/>
                      </a:pPr>
                      <a:r>
                        <a:rPr lang="en-US" sz="2400" b="1" u="none" strike="noStrike" cap="none">
                          <a:latin typeface="Tahoma"/>
                          <a:ea typeface="Tahoma"/>
                          <a:cs typeface="Tahoma"/>
                          <a:sym typeface="Tahoma"/>
                        </a:rPr>
                        <a:t>1.5</a:t>
                      </a:r>
                      <a:endParaRPr sz="2400"/>
                    </a:p>
                  </a:txBody>
                  <a:tcPr marL="91450" marR="91450" marT="45725" marB="45725" anchor="ctr"/>
                </a:tc>
                <a:tc>
                  <a:txBody>
                    <a:bodyPr/>
                    <a:lstStyle/>
                    <a:p>
                      <a:pPr marL="0" marR="0" lvl="0" indent="0" algn="ctr" rtl="0">
                        <a:lnSpc>
                          <a:spcPct val="100000"/>
                        </a:lnSpc>
                        <a:spcBef>
                          <a:spcPts val="0"/>
                        </a:spcBef>
                        <a:spcAft>
                          <a:spcPts val="0"/>
                        </a:spcAft>
                        <a:buNone/>
                      </a:pPr>
                      <a:r>
                        <a:rPr lang="en-US" sz="2400" b="1">
                          <a:latin typeface="Tahoma"/>
                          <a:ea typeface="Tahoma"/>
                          <a:cs typeface="Tahoma"/>
                          <a:sym typeface="Tahoma"/>
                        </a:rPr>
                        <a:t>1</a:t>
                      </a:r>
                      <a:endParaRPr sz="2400"/>
                    </a:p>
                  </a:txBody>
                  <a:tcPr marL="91450" marR="91450" marT="45725" marB="45725" anchor="ctr"/>
                </a:tc>
                <a:extLst>
                  <a:ext uri="{0D108BD9-81ED-4DB2-BD59-A6C34878D82A}">
                    <a16:rowId xmlns:a16="http://schemas.microsoft.com/office/drawing/2014/main" xmlns="" val="10000"/>
                  </a:ext>
                </a:extLst>
              </a:tr>
              <a:tr h="370850">
                <a:tc>
                  <a:txBody>
                    <a:bodyPr/>
                    <a:lstStyle/>
                    <a:p>
                      <a:pPr marL="0" marR="0" lvl="0" indent="0" algn="l" rtl="0">
                        <a:lnSpc>
                          <a:spcPct val="100000"/>
                        </a:lnSpc>
                        <a:spcBef>
                          <a:spcPts val="0"/>
                        </a:spcBef>
                        <a:spcAft>
                          <a:spcPts val="0"/>
                        </a:spcAft>
                        <a:buNone/>
                      </a:pPr>
                      <a:r>
                        <a:rPr lang="en-US" sz="2400" b="1" u="none" strike="noStrike" cap="none" dirty="0">
                          <a:latin typeface="Tahoma"/>
                          <a:ea typeface="Tahoma"/>
                          <a:cs typeface="Tahoma"/>
                          <a:sym typeface="Tahoma"/>
                        </a:rPr>
                        <a:t>Asking Questions and Defining Problems</a:t>
                      </a:r>
                      <a:endParaRPr sz="2400" dirty="0"/>
                    </a:p>
                  </a:txBody>
                  <a:tcPr marL="91450" marR="91450" marT="45725" marB="45725" anchor="ctr"/>
                </a:tc>
                <a:tc>
                  <a:txBody>
                    <a:bodyPr/>
                    <a:lstStyle/>
                    <a:p>
                      <a:pPr marL="0" lvl="0" indent="0" algn="l" rtl="0">
                        <a:spcBef>
                          <a:spcPts val="0"/>
                        </a:spcBef>
                        <a:spcAft>
                          <a:spcPts val="0"/>
                        </a:spcAft>
                        <a:buNone/>
                      </a:pPr>
                      <a:endParaRPr sz="2400"/>
                    </a:p>
                  </a:txBody>
                  <a:tcPr marL="91450" marR="91450" marT="45725" marB="45725"/>
                </a:tc>
                <a:tc>
                  <a:txBody>
                    <a:bodyPr/>
                    <a:lstStyle/>
                    <a:p>
                      <a:pPr marL="0" marR="0" lvl="0" indent="0" algn="l" rtl="0">
                        <a:lnSpc>
                          <a:spcPct val="100000"/>
                        </a:lnSpc>
                        <a:spcBef>
                          <a:spcPts val="0"/>
                        </a:spcBef>
                        <a:spcAft>
                          <a:spcPts val="0"/>
                        </a:spcAft>
                        <a:buNone/>
                      </a:pPr>
                      <a:endParaRPr sz="2400" b="0" u="none" strike="noStrike" cap="none">
                        <a:latin typeface="Tahoma"/>
                        <a:ea typeface="Tahoma"/>
                        <a:cs typeface="Tahoma"/>
                        <a:sym typeface="Tahoma"/>
                      </a:endParaRPr>
                    </a:p>
                  </a:txBody>
                  <a:tcPr marL="91450" marR="91450" marT="45725" marB="45725"/>
                </a:tc>
                <a:tc>
                  <a:txBody>
                    <a:bodyPr/>
                    <a:lstStyle/>
                    <a:p>
                      <a:pPr marL="0" lvl="0" indent="0" algn="l" rtl="0">
                        <a:spcBef>
                          <a:spcPts val="0"/>
                        </a:spcBef>
                        <a:spcAft>
                          <a:spcPts val="0"/>
                        </a:spcAft>
                        <a:buNone/>
                      </a:pPr>
                      <a:endParaRPr sz="2400"/>
                    </a:p>
                  </a:txBody>
                  <a:tcPr marL="91450" marR="91450" marT="45725" marB="45725"/>
                </a:tc>
                <a:tc>
                  <a:txBody>
                    <a:bodyPr/>
                    <a:lstStyle/>
                    <a:p>
                      <a:pPr marL="0" marR="0" lvl="0" indent="0" algn="l" rtl="0">
                        <a:lnSpc>
                          <a:spcPct val="100000"/>
                        </a:lnSpc>
                        <a:spcBef>
                          <a:spcPts val="0"/>
                        </a:spcBef>
                        <a:spcAft>
                          <a:spcPts val="0"/>
                        </a:spcAft>
                        <a:buNone/>
                      </a:pPr>
                      <a:endParaRPr sz="2400" b="0" u="none" strike="noStrike" cap="none">
                        <a:latin typeface="Tahoma"/>
                        <a:ea typeface="Tahoma"/>
                        <a:cs typeface="Tahoma"/>
                        <a:sym typeface="Tahoma"/>
                      </a:endParaRPr>
                    </a:p>
                  </a:txBody>
                  <a:tcPr marL="91450" marR="91450" marT="45725" marB="45725"/>
                </a:tc>
                <a:tc>
                  <a:txBody>
                    <a:bodyPr/>
                    <a:lstStyle/>
                    <a:p>
                      <a:pPr marL="0" lvl="0" indent="0" algn="l" rtl="0">
                        <a:spcBef>
                          <a:spcPts val="0"/>
                        </a:spcBef>
                        <a:spcAft>
                          <a:spcPts val="0"/>
                        </a:spcAft>
                        <a:buNone/>
                      </a:pPr>
                      <a:endParaRPr sz="2400"/>
                    </a:p>
                  </a:txBody>
                  <a:tcPr marL="91450" marR="91450" marT="45725" marB="45725"/>
                </a:tc>
                <a:tc>
                  <a:txBody>
                    <a:bodyPr/>
                    <a:lstStyle/>
                    <a:p>
                      <a:pPr marL="0" marR="0" lvl="0" indent="0" algn="l" rtl="0">
                        <a:lnSpc>
                          <a:spcPct val="100000"/>
                        </a:lnSpc>
                        <a:spcBef>
                          <a:spcPts val="0"/>
                        </a:spcBef>
                        <a:spcAft>
                          <a:spcPts val="0"/>
                        </a:spcAft>
                        <a:buNone/>
                      </a:pPr>
                      <a:endParaRPr sz="2400" b="0" u="none" strike="noStrike" cap="none">
                        <a:latin typeface="Tahoma"/>
                        <a:ea typeface="Tahoma"/>
                        <a:cs typeface="Tahoma"/>
                        <a:sym typeface="Tahoma"/>
                      </a:endParaRPr>
                    </a:p>
                  </a:txBody>
                  <a:tcPr marL="91450" marR="91450" marT="45725" marB="45725"/>
                </a:tc>
                <a:tc>
                  <a:txBody>
                    <a:bodyPr/>
                    <a:lstStyle/>
                    <a:p>
                      <a:pPr marL="0" lvl="0" indent="0" algn="l" rtl="0">
                        <a:spcBef>
                          <a:spcPts val="0"/>
                        </a:spcBef>
                        <a:spcAft>
                          <a:spcPts val="0"/>
                        </a:spcAft>
                        <a:buNone/>
                      </a:pPr>
                      <a:endParaRPr sz="2400" dirty="0"/>
                    </a:p>
                  </a:txBody>
                  <a:tcPr marL="91450" marR="91450" marT="45725" marB="45725"/>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67809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70768"/>
            <a:ext cx="8229600" cy="857250"/>
          </a:xfrm>
        </p:spPr>
        <p:txBody>
          <a:bodyPr/>
          <a:lstStyle/>
          <a:p>
            <a:pPr lvl="0"/>
            <a:r>
              <a:rPr lang="en-US" sz="3600" b="1" dirty="0">
                <a:latin typeface="Tahoma"/>
                <a:ea typeface="Tahoma"/>
                <a:cs typeface="Tahoma"/>
                <a:sym typeface="Tahoma"/>
              </a:rPr>
              <a:t>3</a:t>
            </a:r>
            <a:r>
              <a:rPr lang="en-US" sz="3600" b="1" baseline="30000" dirty="0">
                <a:latin typeface="Tahoma"/>
                <a:ea typeface="Tahoma"/>
                <a:cs typeface="Tahoma"/>
                <a:sym typeface="Tahoma"/>
              </a:rPr>
              <a:t>rd</a:t>
            </a:r>
            <a:r>
              <a:rPr lang="en-US" sz="3600" b="1" dirty="0">
                <a:latin typeface="Tahoma"/>
                <a:ea typeface="Tahoma"/>
                <a:cs typeface="Tahoma"/>
                <a:sym typeface="Tahoma"/>
              </a:rPr>
              <a:t> Grade Science Laboratory </a:t>
            </a:r>
            <a:r>
              <a:rPr lang="en-US" sz="3600" b="1" dirty="0" smtClean="0">
                <a:latin typeface="Tahoma"/>
                <a:ea typeface="Tahoma"/>
                <a:cs typeface="Tahoma"/>
                <a:sym typeface="Tahoma"/>
              </a:rPr>
              <a:t>Investigation </a:t>
            </a:r>
            <a:r>
              <a:rPr lang="en-US" sz="2400" b="1" dirty="0" smtClean="0">
                <a:latin typeface="Tahoma"/>
                <a:ea typeface="Tahoma"/>
                <a:cs typeface="Tahoma"/>
                <a:sym typeface="Tahoma"/>
              </a:rPr>
              <a:t>(2 of 2)</a:t>
            </a:r>
            <a:r>
              <a:rPr lang="en-US" sz="3600" dirty="0">
                <a:latin typeface="Tahoma"/>
                <a:ea typeface="Tahoma"/>
                <a:cs typeface="Tahoma"/>
                <a:sym typeface="Tahoma"/>
              </a:rPr>
              <a:t/>
            </a:r>
            <a:br>
              <a:rPr lang="en-US" sz="3600" dirty="0">
                <a:latin typeface="Tahoma"/>
                <a:ea typeface="Tahoma"/>
                <a:cs typeface="Tahoma"/>
                <a:sym typeface="Tahoma"/>
              </a:rPr>
            </a:b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5" name="Google Shape;393;p40"/>
          <p:cNvSpPr txBox="1"/>
          <p:nvPr/>
        </p:nvSpPr>
        <p:spPr>
          <a:xfrm>
            <a:off x="297639" y="1693725"/>
            <a:ext cx="8467800" cy="287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latin typeface="Tahoma"/>
                <a:ea typeface="Tahoma"/>
                <a:cs typeface="Tahoma"/>
                <a:sym typeface="Tahoma"/>
              </a:rPr>
              <a:t>Six Dimensions</a:t>
            </a:r>
            <a:endParaRPr sz="3000" b="1" dirty="0">
              <a:latin typeface="Tahoma"/>
              <a:ea typeface="Tahoma"/>
              <a:cs typeface="Tahoma"/>
              <a:sym typeface="Tahoma"/>
            </a:endParaRPr>
          </a:p>
          <a:p>
            <a:pPr marL="457200" lvl="0" indent="-381000" algn="l" rtl="0">
              <a:spcBef>
                <a:spcPts val="0"/>
              </a:spcBef>
              <a:spcAft>
                <a:spcPts val="0"/>
              </a:spcAft>
              <a:buSzPts val="2400"/>
              <a:buFont typeface="Tahoma"/>
              <a:buChar char="●"/>
            </a:pPr>
            <a:r>
              <a:rPr lang="en-US" sz="2400" dirty="0">
                <a:latin typeface="Tahoma"/>
                <a:ea typeface="Tahoma"/>
                <a:cs typeface="Tahoma"/>
                <a:sym typeface="Tahoma"/>
              </a:rPr>
              <a:t>Asking Questions and Defining Problems</a:t>
            </a:r>
            <a:endParaRPr sz="2400" dirty="0">
              <a:latin typeface="Tahoma"/>
              <a:ea typeface="Tahoma"/>
              <a:cs typeface="Tahoma"/>
              <a:sym typeface="Tahoma"/>
            </a:endParaRPr>
          </a:p>
          <a:p>
            <a:pPr marL="457200" lvl="0" indent="-381000" algn="l" rtl="0">
              <a:spcBef>
                <a:spcPts val="0"/>
              </a:spcBef>
              <a:spcAft>
                <a:spcPts val="0"/>
              </a:spcAft>
              <a:buSzPts val="2400"/>
              <a:buFont typeface="Tahoma"/>
              <a:buChar char="●"/>
            </a:pPr>
            <a:r>
              <a:rPr lang="en-US" sz="2400" dirty="0">
                <a:latin typeface="Tahoma"/>
                <a:ea typeface="Tahoma"/>
                <a:cs typeface="Tahoma"/>
                <a:sym typeface="Tahoma"/>
              </a:rPr>
              <a:t>Planning and Carrying Out Investigations</a:t>
            </a:r>
            <a:endParaRPr sz="2400" dirty="0">
              <a:latin typeface="Tahoma"/>
              <a:ea typeface="Tahoma"/>
              <a:cs typeface="Tahoma"/>
              <a:sym typeface="Tahoma"/>
            </a:endParaRPr>
          </a:p>
          <a:p>
            <a:pPr marL="457200" lvl="0" indent="-381000" algn="l" rtl="0">
              <a:spcBef>
                <a:spcPts val="0"/>
              </a:spcBef>
              <a:spcAft>
                <a:spcPts val="0"/>
              </a:spcAft>
              <a:buClr>
                <a:schemeClr val="dk1"/>
              </a:buClr>
              <a:buSzPts val="2400"/>
              <a:buFont typeface="Tahoma"/>
              <a:buChar char="●"/>
            </a:pPr>
            <a:r>
              <a:rPr lang="en-US" sz="2400" dirty="0">
                <a:solidFill>
                  <a:schemeClr val="dk1"/>
                </a:solidFill>
                <a:latin typeface="Tahoma"/>
                <a:ea typeface="Tahoma"/>
                <a:cs typeface="Tahoma"/>
                <a:sym typeface="Tahoma"/>
              </a:rPr>
              <a:t>Interpret, Analyze and Evaluate Data</a:t>
            </a:r>
            <a:endParaRPr sz="2400" dirty="0">
              <a:solidFill>
                <a:schemeClr val="dk1"/>
              </a:solidFill>
              <a:latin typeface="Tahoma"/>
              <a:ea typeface="Tahoma"/>
              <a:cs typeface="Tahoma"/>
              <a:sym typeface="Tahoma"/>
            </a:endParaRPr>
          </a:p>
          <a:p>
            <a:pPr marL="457200" lvl="0" indent="-381000" algn="l" rtl="0">
              <a:spcBef>
                <a:spcPts val="0"/>
              </a:spcBef>
              <a:spcAft>
                <a:spcPts val="0"/>
              </a:spcAft>
              <a:buClr>
                <a:schemeClr val="dk1"/>
              </a:buClr>
              <a:buSzPts val="2400"/>
              <a:buFont typeface="Tahoma"/>
              <a:buChar char="●"/>
            </a:pPr>
            <a:r>
              <a:rPr lang="en-US" sz="2400" dirty="0">
                <a:solidFill>
                  <a:schemeClr val="dk1"/>
                </a:solidFill>
                <a:latin typeface="Tahoma"/>
                <a:ea typeface="Tahoma"/>
                <a:cs typeface="Tahoma"/>
                <a:sym typeface="Tahoma"/>
              </a:rPr>
              <a:t>Construct and Critique Conclusions and Explanations</a:t>
            </a:r>
            <a:endParaRPr sz="2400" dirty="0">
              <a:solidFill>
                <a:schemeClr val="dk1"/>
              </a:solidFill>
              <a:latin typeface="Tahoma"/>
              <a:ea typeface="Tahoma"/>
              <a:cs typeface="Tahoma"/>
              <a:sym typeface="Tahoma"/>
            </a:endParaRPr>
          </a:p>
          <a:p>
            <a:pPr marL="457200" lvl="0" indent="-381000" algn="l" rtl="0">
              <a:spcBef>
                <a:spcPts val="0"/>
              </a:spcBef>
              <a:spcAft>
                <a:spcPts val="0"/>
              </a:spcAft>
              <a:buClr>
                <a:schemeClr val="dk1"/>
              </a:buClr>
              <a:buSzPts val="2400"/>
              <a:buFont typeface="Tahoma"/>
              <a:buChar char="●"/>
            </a:pPr>
            <a:r>
              <a:rPr lang="en-US" sz="2400" dirty="0">
                <a:solidFill>
                  <a:schemeClr val="dk1"/>
                </a:solidFill>
                <a:latin typeface="Tahoma"/>
                <a:ea typeface="Tahoma"/>
                <a:cs typeface="Tahoma"/>
                <a:sym typeface="Tahoma"/>
              </a:rPr>
              <a:t>Develop and Use Models</a:t>
            </a:r>
            <a:endParaRPr sz="2400" dirty="0">
              <a:solidFill>
                <a:schemeClr val="dk1"/>
              </a:solidFill>
              <a:latin typeface="Tahoma"/>
              <a:ea typeface="Tahoma"/>
              <a:cs typeface="Tahoma"/>
              <a:sym typeface="Tahoma"/>
            </a:endParaRPr>
          </a:p>
          <a:p>
            <a:pPr marL="457200" lvl="0" indent="-381000" algn="l" rtl="0">
              <a:spcBef>
                <a:spcPts val="0"/>
              </a:spcBef>
              <a:spcAft>
                <a:spcPts val="0"/>
              </a:spcAft>
              <a:buClr>
                <a:schemeClr val="dk1"/>
              </a:buClr>
              <a:buSzPts val="2400"/>
              <a:buFont typeface="Tahoma"/>
              <a:buChar char="●"/>
            </a:pPr>
            <a:r>
              <a:rPr lang="en-US" sz="2400" dirty="0">
                <a:solidFill>
                  <a:schemeClr val="dk1"/>
                </a:solidFill>
                <a:latin typeface="Tahoma"/>
                <a:ea typeface="Tahoma"/>
                <a:cs typeface="Tahoma"/>
                <a:sym typeface="Tahoma"/>
              </a:rPr>
              <a:t>Obtain, Evaluate, and Communicate Information</a:t>
            </a:r>
            <a:endParaRPr sz="2400" dirty="0">
              <a:solidFill>
                <a:schemeClr val="dk1"/>
              </a:solidFill>
              <a:latin typeface="Tahoma"/>
              <a:ea typeface="Tahoma"/>
              <a:cs typeface="Tahoma"/>
              <a:sym typeface="Tahoma"/>
            </a:endParaRPr>
          </a:p>
          <a:p>
            <a:pPr marL="0" lvl="0" indent="0" algn="l" rtl="0">
              <a:spcBef>
                <a:spcPts val="0"/>
              </a:spcBef>
              <a:spcAft>
                <a:spcPts val="0"/>
              </a:spcAft>
              <a:buNone/>
            </a:pPr>
            <a:endParaRPr sz="1200" b="1"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04042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1"/>
          <p:cNvSpPr txBox="1">
            <a:spLocks noGrp="1"/>
          </p:cNvSpPr>
          <p:nvPr>
            <p:ph type="title"/>
          </p:nvPr>
        </p:nvSpPr>
        <p:spPr>
          <a:xfrm>
            <a:off x="345419" y="0"/>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Helvetica Neue"/>
              <a:buNone/>
            </a:pPr>
            <a:r>
              <a:rPr lang="en-US" sz="4000" b="1" i="0" u="none" strike="noStrike" cap="none" dirty="0">
                <a:solidFill>
                  <a:schemeClr val="dk1"/>
                </a:solidFill>
                <a:latin typeface="Tahoma"/>
                <a:ea typeface="Tahoma"/>
                <a:cs typeface="Tahoma"/>
                <a:sym typeface="Tahoma"/>
              </a:rPr>
              <a:t>Science </a:t>
            </a:r>
            <a:r>
              <a:rPr lang="en-US" sz="4000" b="1" i="0" u="none" strike="noStrike" cap="none" dirty="0" smtClean="0">
                <a:solidFill>
                  <a:schemeClr val="dk1"/>
                </a:solidFill>
                <a:latin typeface="Tahoma"/>
                <a:ea typeface="Tahoma"/>
                <a:cs typeface="Tahoma"/>
                <a:sym typeface="Tahoma"/>
              </a:rPr>
              <a:t>Rubric</a:t>
            </a:r>
            <a:r>
              <a:rPr lang="en-US" sz="2400" b="1" i="0" u="none" strike="noStrike" cap="none" dirty="0" smtClean="0">
                <a:solidFill>
                  <a:schemeClr val="dk1"/>
                </a:solidFill>
                <a:latin typeface="Tahoma"/>
                <a:ea typeface="Tahoma"/>
                <a:cs typeface="Tahoma"/>
                <a:sym typeface="Tahoma"/>
              </a:rPr>
              <a:t> (1 of 2)</a:t>
            </a:r>
            <a:endParaRPr sz="4000" b="0" i="0" u="none" strike="noStrike" cap="none" dirty="0">
              <a:solidFill>
                <a:schemeClr val="dk1"/>
              </a:solidFill>
              <a:latin typeface="Tahoma"/>
              <a:ea typeface="Tahoma"/>
              <a:cs typeface="Tahoma"/>
              <a:sym typeface="Tahoma"/>
            </a:endParaRPr>
          </a:p>
        </p:txBody>
      </p:sp>
      <p:sp>
        <p:nvSpPr>
          <p:cNvPr id="399" name="Google Shape;399;p41"/>
          <p:cNvSpPr txBox="1">
            <a:spLocks noGrp="1"/>
          </p:cNvSpPr>
          <p:nvPr>
            <p:ph type="body" idx="1"/>
          </p:nvPr>
        </p:nvSpPr>
        <p:spPr>
          <a:xfrm>
            <a:off x="345419" y="933450"/>
            <a:ext cx="8384381" cy="4022599"/>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870"/>
              <a:buFont typeface="Arial"/>
              <a:buNone/>
            </a:pPr>
            <a:r>
              <a:rPr lang="en-US" sz="2400" b="0" i="0" u="none" strike="noStrike" cap="none" dirty="0">
                <a:solidFill>
                  <a:schemeClr val="dk1"/>
                </a:solidFill>
                <a:latin typeface="Tahoma"/>
                <a:ea typeface="Tahoma"/>
                <a:cs typeface="Tahoma"/>
                <a:sym typeface="Tahoma"/>
              </a:rPr>
              <a:t>Aligned to revised 2018 Science Standards of Learning</a:t>
            </a:r>
            <a:endParaRPr sz="2400" b="0" i="0" u="none" strike="noStrike" cap="none" dirty="0">
              <a:solidFill>
                <a:schemeClr val="dk1"/>
              </a:solidFill>
              <a:latin typeface="Tahoma"/>
              <a:ea typeface="Tahoma"/>
              <a:cs typeface="Tahoma"/>
              <a:sym typeface="Tahoma"/>
            </a:endParaRPr>
          </a:p>
          <a:p>
            <a:pPr marL="0" marR="0" lvl="0" indent="0" algn="l" rtl="0">
              <a:lnSpc>
                <a:spcPct val="80000"/>
              </a:lnSpc>
              <a:spcBef>
                <a:spcPts val="418"/>
              </a:spcBef>
              <a:spcAft>
                <a:spcPts val="0"/>
              </a:spcAft>
              <a:buClr>
                <a:schemeClr val="dk1"/>
              </a:buClr>
              <a:buSzPts val="2090"/>
              <a:buFont typeface="Arial"/>
              <a:buNone/>
            </a:pPr>
            <a:r>
              <a:rPr lang="en-US" sz="2400" b="0" i="0" u="none" strike="noStrike" cap="none" dirty="0">
                <a:solidFill>
                  <a:schemeClr val="dk1"/>
                </a:solidFill>
                <a:latin typeface="Tahoma"/>
                <a:ea typeface="Tahoma"/>
                <a:cs typeface="Tahoma"/>
                <a:sym typeface="Tahoma"/>
              </a:rPr>
              <a:t>Genre: Scientific Investigation</a:t>
            </a:r>
            <a:endParaRPr sz="2400" b="0" i="0" u="none" strike="noStrike" cap="none" dirty="0">
              <a:solidFill>
                <a:schemeClr val="dk1"/>
              </a:solidFill>
              <a:latin typeface="Tahoma"/>
              <a:ea typeface="Tahoma"/>
              <a:cs typeface="Tahoma"/>
              <a:sym typeface="Tahoma"/>
            </a:endParaRPr>
          </a:p>
          <a:p>
            <a:pPr marL="0" marR="0" lvl="0" indent="0" algn="l" rtl="0">
              <a:lnSpc>
                <a:spcPct val="80000"/>
              </a:lnSpc>
              <a:spcBef>
                <a:spcPts val="352"/>
              </a:spcBef>
              <a:spcAft>
                <a:spcPts val="0"/>
              </a:spcAft>
              <a:buClr>
                <a:schemeClr val="dk1"/>
              </a:buClr>
              <a:buSzPts val="1760"/>
              <a:buFont typeface="Arial"/>
              <a:buNone/>
            </a:pPr>
            <a:endParaRPr sz="1000" b="0" i="0" u="none" strike="noStrike" cap="none" dirty="0">
              <a:solidFill>
                <a:schemeClr val="dk1"/>
              </a:solidFill>
              <a:latin typeface="Tahoma"/>
              <a:ea typeface="Tahoma"/>
              <a:cs typeface="Tahoma"/>
              <a:sym typeface="Tahoma"/>
            </a:endParaRPr>
          </a:p>
          <a:p>
            <a:pPr marL="0" marR="0" lvl="0" indent="0" algn="l" rtl="0">
              <a:lnSpc>
                <a:spcPct val="80000"/>
              </a:lnSpc>
              <a:spcBef>
                <a:spcPts val="418"/>
              </a:spcBef>
              <a:spcAft>
                <a:spcPts val="0"/>
              </a:spcAft>
              <a:buClr>
                <a:schemeClr val="dk1"/>
              </a:buClr>
              <a:buSzPts val="2090"/>
              <a:buFont typeface="Arial"/>
              <a:buNone/>
            </a:pPr>
            <a:r>
              <a:rPr lang="en-US" sz="2400" b="1" i="0" u="none" strike="noStrike" cap="none" dirty="0">
                <a:solidFill>
                  <a:schemeClr val="dk1"/>
                </a:solidFill>
                <a:latin typeface="Tahoma"/>
                <a:ea typeface="Tahoma"/>
                <a:cs typeface="Tahoma"/>
                <a:sym typeface="Tahoma"/>
              </a:rPr>
              <a:t>Promotes best practices in science instruction</a:t>
            </a:r>
            <a:endParaRPr sz="2400" b="0" i="0" u="none" strike="noStrike" cap="none" dirty="0">
              <a:solidFill>
                <a:schemeClr val="dk1"/>
              </a:solidFill>
              <a:latin typeface="Tahoma"/>
              <a:ea typeface="Tahoma"/>
              <a:cs typeface="Tahoma"/>
              <a:sym typeface="Tahoma"/>
            </a:endParaRPr>
          </a:p>
          <a:p>
            <a:pPr marL="0" marR="0" lvl="0" indent="0" algn="l" rtl="0">
              <a:lnSpc>
                <a:spcPct val="80000"/>
              </a:lnSpc>
              <a:spcBef>
                <a:spcPts val="352"/>
              </a:spcBef>
              <a:spcAft>
                <a:spcPts val="0"/>
              </a:spcAft>
              <a:buClr>
                <a:schemeClr val="dk1"/>
              </a:buClr>
              <a:buSzPts val="1760"/>
              <a:buFont typeface="Arial"/>
              <a:buNone/>
            </a:pPr>
            <a:endParaRPr sz="1000" b="1"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62"/>
              </a:spcBef>
              <a:spcAft>
                <a:spcPts val="0"/>
              </a:spcAft>
              <a:buClr>
                <a:schemeClr val="dk1"/>
              </a:buClr>
              <a:buSzPts val="2310"/>
              <a:buFont typeface="Arial"/>
              <a:buChar char="•"/>
            </a:pPr>
            <a:r>
              <a:rPr lang="en-US" sz="2400" b="0" i="0" u="none" strike="noStrike" cap="none" dirty="0">
                <a:solidFill>
                  <a:schemeClr val="dk1"/>
                </a:solidFill>
                <a:latin typeface="Tahoma"/>
                <a:ea typeface="Tahoma"/>
                <a:cs typeface="Tahoma"/>
                <a:sym typeface="Tahoma"/>
              </a:rPr>
              <a:t>Asking questions and defining problems</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62"/>
              </a:spcBef>
              <a:spcAft>
                <a:spcPts val="0"/>
              </a:spcAft>
              <a:buClr>
                <a:schemeClr val="dk1"/>
              </a:buClr>
              <a:buSzPts val="2310"/>
              <a:buFont typeface="Arial"/>
              <a:buChar char="•"/>
            </a:pPr>
            <a:r>
              <a:rPr lang="en-US" sz="2400" b="0" i="0" u="none" strike="noStrike" cap="none" dirty="0">
                <a:solidFill>
                  <a:schemeClr val="dk1"/>
                </a:solidFill>
                <a:latin typeface="Tahoma"/>
                <a:ea typeface="Tahoma"/>
                <a:cs typeface="Tahoma"/>
                <a:sym typeface="Tahoma"/>
              </a:rPr>
              <a:t>Planning and carrying out investigations</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62"/>
              </a:spcBef>
              <a:spcAft>
                <a:spcPts val="0"/>
              </a:spcAft>
              <a:buClr>
                <a:schemeClr val="dk1"/>
              </a:buClr>
              <a:buSzPts val="2310"/>
              <a:buFont typeface="Arial"/>
              <a:buChar char="•"/>
            </a:pPr>
            <a:r>
              <a:rPr lang="en-US" sz="2400" b="0" i="0" u="none" strike="noStrike" cap="none" dirty="0">
                <a:solidFill>
                  <a:schemeClr val="dk1"/>
                </a:solidFill>
                <a:latin typeface="Tahoma"/>
                <a:ea typeface="Tahoma"/>
                <a:cs typeface="Tahoma"/>
                <a:sym typeface="Tahoma"/>
              </a:rPr>
              <a:t>Interpreting, analyzing, and evaluating data</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62"/>
              </a:spcBef>
              <a:spcAft>
                <a:spcPts val="0"/>
              </a:spcAft>
              <a:buClr>
                <a:schemeClr val="dk1"/>
              </a:buClr>
              <a:buSzPts val="2310"/>
              <a:buFont typeface="Arial"/>
              <a:buChar char="•"/>
            </a:pPr>
            <a:r>
              <a:rPr lang="en-US" sz="2400" b="0" i="0" u="none" strike="noStrike" cap="none" dirty="0">
                <a:solidFill>
                  <a:schemeClr val="dk1"/>
                </a:solidFill>
                <a:latin typeface="Tahoma"/>
                <a:ea typeface="Tahoma"/>
                <a:cs typeface="Tahoma"/>
                <a:sym typeface="Tahoma"/>
              </a:rPr>
              <a:t>Constructing and critiquing conclusions and explanations</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62"/>
              </a:spcBef>
              <a:spcAft>
                <a:spcPts val="0"/>
              </a:spcAft>
              <a:buClr>
                <a:schemeClr val="dk1"/>
              </a:buClr>
              <a:buSzPts val="2310"/>
              <a:buFont typeface="Arial"/>
              <a:buChar char="•"/>
            </a:pPr>
            <a:r>
              <a:rPr lang="en-US" sz="2400" b="0" i="0" u="none" strike="noStrike" cap="none" dirty="0">
                <a:solidFill>
                  <a:schemeClr val="dk1"/>
                </a:solidFill>
                <a:latin typeface="Tahoma"/>
                <a:ea typeface="Tahoma"/>
                <a:cs typeface="Tahoma"/>
                <a:sym typeface="Tahoma"/>
              </a:rPr>
              <a:t>Developing and using models</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62"/>
              </a:spcBef>
              <a:spcAft>
                <a:spcPts val="0"/>
              </a:spcAft>
              <a:buClr>
                <a:schemeClr val="dk1"/>
              </a:buClr>
              <a:buSzPts val="2310"/>
              <a:buFont typeface="Arial"/>
              <a:buChar char="•"/>
            </a:pPr>
            <a:r>
              <a:rPr lang="en-US" sz="2400" b="0" i="0" u="none" strike="noStrike" cap="none" dirty="0">
                <a:solidFill>
                  <a:schemeClr val="dk1"/>
                </a:solidFill>
                <a:latin typeface="Tahoma"/>
                <a:ea typeface="Tahoma"/>
                <a:cs typeface="Tahoma"/>
                <a:sym typeface="Tahoma"/>
              </a:rPr>
              <a:t>Obtaining, evaluating, and communicating information</a:t>
            </a:r>
            <a:endParaRPr sz="2400" b="0" i="0" u="none" strike="noStrike" cap="none" dirty="0">
              <a:solidFill>
                <a:schemeClr val="dk1"/>
              </a:solidFill>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2"/>
          <p:cNvSpPr txBox="1">
            <a:spLocks noGrp="1"/>
          </p:cNvSpPr>
          <p:nvPr>
            <p:ph type="title"/>
          </p:nvPr>
        </p:nvSpPr>
        <p:spPr>
          <a:xfrm>
            <a:off x="360613" y="5603"/>
            <a:ext cx="8229600" cy="857250"/>
          </a:xfrm>
          <a:prstGeom prst="rect">
            <a:avLst/>
          </a:prstGeom>
          <a:noFill/>
          <a:ln>
            <a:noFill/>
          </a:ln>
        </p:spPr>
        <p:txBody>
          <a:bodyPr spcFirstLastPara="1" wrap="square" lIns="91425" tIns="45700" rIns="91425" bIns="45700" anchor="ctr" anchorCtr="0">
            <a:noAutofit/>
          </a:bodyPr>
          <a:lstStyle/>
          <a:p>
            <a:pPr lvl="0">
              <a:buClr>
                <a:srgbClr val="005390"/>
              </a:buClr>
              <a:buSzPts val="3600"/>
            </a:pPr>
            <a:r>
              <a:rPr lang="en-US" sz="4000" b="1" i="0" u="none" strike="noStrike" cap="none" dirty="0">
                <a:solidFill>
                  <a:schemeClr val="dk1"/>
                </a:solidFill>
                <a:latin typeface="Tahoma"/>
                <a:ea typeface="Tahoma"/>
                <a:cs typeface="Tahoma"/>
                <a:sym typeface="Tahoma"/>
              </a:rPr>
              <a:t>Science </a:t>
            </a:r>
            <a:r>
              <a:rPr lang="en-US" sz="4000" b="1" dirty="0">
                <a:latin typeface="Tahoma"/>
                <a:ea typeface="Tahoma"/>
                <a:cs typeface="Tahoma"/>
                <a:sym typeface="Tahoma"/>
              </a:rPr>
              <a:t>Rubric </a:t>
            </a:r>
            <a:r>
              <a:rPr lang="en-US" sz="2400" b="1" dirty="0" smtClean="0">
                <a:latin typeface="Tahoma"/>
                <a:ea typeface="Tahoma"/>
                <a:cs typeface="Tahoma"/>
                <a:sym typeface="Tahoma"/>
              </a:rPr>
              <a:t>(2 </a:t>
            </a:r>
            <a:r>
              <a:rPr lang="en-US" sz="2400" b="1" dirty="0">
                <a:latin typeface="Tahoma"/>
                <a:ea typeface="Tahoma"/>
                <a:cs typeface="Tahoma"/>
                <a:sym typeface="Tahoma"/>
              </a:rPr>
              <a:t>of 2)</a:t>
            </a:r>
            <a:endParaRPr sz="2400" b="0" i="0" u="none" strike="noStrike" cap="none" dirty="0">
              <a:solidFill>
                <a:schemeClr val="dk1"/>
              </a:solidFill>
              <a:latin typeface="Tahoma"/>
              <a:ea typeface="Tahoma"/>
              <a:cs typeface="Tahoma"/>
              <a:sym typeface="Tahoma"/>
            </a:endParaRPr>
          </a:p>
        </p:txBody>
      </p:sp>
      <p:sp>
        <p:nvSpPr>
          <p:cNvPr id="405" name="Google Shape;405;p42"/>
          <p:cNvSpPr txBox="1">
            <a:spLocks noGrp="1"/>
          </p:cNvSpPr>
          <p:nvPr>
            <p:ph type="body" idx="1"/>
          </p:nvPr>
        </p:nvSpPr>
        <p:spPr>
          <a:xfrm>
            <a:off x="0" y="1174750"/>
            <a:ext cx="8303342" cy="3098029"/>
          </a:xfrm>
          <a:prstGeom prst="rect">
            <a:avLst/>
          </a:prstGeom>
          <a:noFill/>
          <a:ln>
            <a:noFill/>
          </a:ln>
        </p:spPr>
        <p:txBody>
          <a:bodyPr spcFirstLastPara="1" wrap="square" lIns="91425" tIns="45700" rIns="91425" bIns="45700" anchor="t" anchorCtr="0">
            <a:noAutofit/>
          </a:bodyPr>
          <a:lstStyle/>
          <a:p>
            <a:pPr marL="633095" marR="0" lvl="0" indent="-285750" algn="l" rtl="0">
              <a:lnSpc>
                <a:spcPct val="100000"/>
              </a:lnSpc>
              <a:spcBef>
                <a:spcPts val="0"/>
              </a:spcBef>
              <a:spcAft>
                <a:spcPts val="0"/>
              </a:spcAft>
              <a:buClr>
                <a:schemeClr val="dk1"/>
              </a:buClr>
              <a:buSzPts val="2600"/>
              <a:buFont typeface="Arial"/>
              <a:buChar char="•"/>
            </a:pPr>
            <a:r>
              <a:rPr lang="en-US" sz="2400" b="0" i="0" u="none" strike="noStrike" cap="none" dirty="0">
                <a:solidFill>
                  <a:schemeClr val="dk1"/>
                </a:solidFill>
                <a:latin typeface="Tahoma"/>
                <a:ea typeface="Tahoma"/>
                <a:cs typeface="Tahoma"/>
                <a:sym typeface="Tahoma"/>
              </a:rPr>
              <a:t>It is not intended that all skills be addressed in a single performance assessment</a:t>
            </a:r>
            <a:endParaRPr sz="2400" b="0" i="0" u="none" strike="noStrike" cap="none" dirty="0">
              <a:solidFill>
                <a:schemeClr val="dk1"/>
              </a:solidFill>
              <a:latin typeface="Tahoma"/>
              <a:ea typeface="Tahoma"/>
              <a:cs typeface="Tahoma"/>
              <a:sym typeface="Tahoma"/>
            </a:endParaRPr>
          </a:p>
          <a:p>
            <a:pPr marL="633095" marR="0" lvl="0" indent="-285750" algn="l" rtl="0">
              <a:lnSpc>
                <a:spcPct val="100000"/>
              </a:lnSpc>
              <a:spcBef>
                <a:spcPts val="600"/>
              </a:spcBef>
              <a:spcAft>
                <a:spcPts val="0"/>
              </a:spcAft>
              <a:buClr>
                <a:schemeClr val="dk1"/>
              </a:buClr>
              <a:buSzPts val="2600"/>
              <a:buFont typeface="Arial"/>
              <a:buChar char="•"/>
            </a:pPr>
            <a:r>
              <a:rPr lang="en-US" sz="2400" b="0" i="0" u="none" strike="noStrike" cap="none" dirty="0">
                <a:solidFill>
                  <a:schemeClr val="dk1"/>
                </a:solidFill>
                <a:latin typeface="Tahoma"/>
                <a:ea typeface="Tahoma"/>
                <a:cs typeface="Tahoma"/>
                <a:sym typeface="Tahoma"/>
              </a:rPr>
              <a:t>Rubric to be used throughout an academic year</a:t>
            </a:r>
            <a:endParaRPr sz="2400" b="0" i="0" u="none" strike="noStrike" cap="none" dirty="0">
              <a:solidFill>
                <a:schemeClr val="dk1"/>
              </a:solidFill>
              <a:latin typeface="Tahoma"/>
              <a:ea typeface="Tahoma"/>
              <a:cs typeface="Tahoma"/>
              <a:sym typeface="Tahoma"/>
            </a:endParaRPr>
          </a:p>
          <a:p>
            <a:pPr marL="633095" marR="0" lvl="0" indent="-285750" algn="l" rtl="0">
              <a:lnSpc>
                <a:spcPct val="100000"/>
              </a:lnSpc>
              <a:spcBef>
                <a:spcPts val="600"/>
              </a:spcBef>
              <a:spcAft>
                <a:spcPts val="0"/>
              </a:spcAft>
              <a:buClr>
                <a:schemeClr val="dk1"/>
              </a:buClr>
              <a:buSzPts val="2600"/>
              <a:buFont typeface="Arial"/>
              <a:buChar char="•"/>
            </a:pPr>
            <a:r>
              <a:rPr lang="en-US" sz="2400" b="0" i="0" u="none" strike="noStrike" cap="none" dirty="0">
                <a:solidFill>
                  <a:schemeClr val="dk1"/>
                </a:solidFill>
                <a:latin typeface="Tahoma"/>
                <a:ea typeface="Tahoma"/>
                <a:cs typeface="Tahoma"/>
                <a:sym typeface="Tahoma"/>
              </a:rPr>
              <a:t>Content embedded into skills and processes</a:t>
            </a:r>
            <a:endParaRPr sz="2400" b="0" i="0" u="none" strike="noStrike" cap="none" dirty="0">
              <a:solidFill>
                <a:schemeClr val="dk1"/>
              </a:solidFill>
              <a:latin typeface="Tahoma"/>
              <a:ea typeface="Tahoma"/>
              <a:cs typeface="Tahoma"/>
              <a:sym typeface="Tahoma"/>
            </a:endParaRPr>
          </a:p>
          <a:p>
            <a:pPr marL="633095" marR="0" lvl="0" indent="-285750" algn="l" rtl="0">
              <a:lnSpc>
                <a:spcPct val="100000"/>
              </a:lnSpc>
              <a:spcBef>
                <a:spcPts val="600"/>
              </a:spcBef>
              <a:spcAft>
                <a:spcPts val="0"/>
              </a:spcAft>
              <a:buClr>
                <a:schemeClr val="dk1"/>
              </a:buClr>
              <a:buSzPts val="2600"/>
              <a:buFont typeface="Arial"/>
              <a:buChar char="•"/>
            </a:pPr>
            <a:r>
              <a:rPr lang="en-US" sz="2400" b="0" i="0" u="none" strike="noStrike" cap="none" dirty="0">
                <a:solidFill>
                  <a:schemeClr val="dk1"/>
                </a:solidFill>
                <a:latin typeface="Tahoma"/>
                <a:ea typeface="Tahoma"/>
                <a:cs typeface="Tahoma"/>
                <a:sym typeface="Tahoma"/>
              </a:rPr>
              <a:t>Multiple use of rubric with teacher feedback allows for mastery of science skills and processes</a:t>
            </a:r>
            <a:endParaRPr sz="2400" b="0" i="0" u="none" strike="noStrike" cap="none" dirty="0">
              <a:solidFill>
                <a:schemeClr val="dk1"/>
              </a:solidFill>
              <a:latin typeface="Tahoma"/>
              <a:ea typeface="Tahoma"/>
              <a:cs typeface="Tahoma"/>
              <a:sym typeface="Tahoma"/>
            </a:endParaRPr>
          </a:p>
          <a:p>
            <a:pPr marL="633095" marR="0" lvl="0" indent="-285750" algn="l" rtl="0">
              <a:lnSpc>
                <a:spcPct val="100000"/>
              </a:lnSpc>
              <a:spcBef>
                <a:spcPts val="600"/>
              </a:spcBef>
              <a:spcAft>
                <a:spcPts val="0"/>
              </a:spcAft>
              <a:buClr>
                <a:schemeClr val="dk1"/>
              </a:buClr>
              <a:buSzPts val="2600"/>
              <a:buFont typeface="Arial"/>
              <a:buChar char="•"/>
            </a:pPr>
            <a:r>
              <a:rPr lang="en-US" sz="2400" b="0" i="0" u="none" strike="noStrike" cap="none" dirty="0">
                <a:solidFill>
                  <a:schemeClr val="dk1"/>
                </a:solidFill>
                <a:latin typeface="Tahoma"/>
                <a:ea typeface="Tahoma"/>
                <a:cs typeface="Tahoma"/>
                <a:sym typeface="Tahoma"/>
              </a:rPr>
              <a:t>Rubric reinforces best practices in science instruction</a:t>
            </a:r>
            <a:endParaRPr sz="2400" b="0" i="0" u="none" strike="noStrike" cap="none" dirty="0">
              <a:solidFill>
                <a:schemeClr val="dk1"/>
              </a:solidFill>
              <a:latin typeface="Tahoma"/>
              <a:ea typeface="Tahoma"/>
              <a:cs typeface="Tahoma"/>
              <a:sym typeface="Tahoma"/>
            </a:endParaRPr>
          </a:p>
          <a:p>
            <a:pPr marL="285750" marR="0" lvl="0" indent="-120650" algn="l" rtl="0">
              <a:lnSpc>
                <a:spcPct val="100000"/>
              </a:lnSpc>
              <a:spcBef>
                <a:spcPts val="520"/>
              </a:spcBef>
              <a:spcAft>
                <a:spcPts val="0"/>
              </a:spcAft>
              <a:buClr>
                <a:schemeClr val="dk1"/>
              </a:buClr>
              <a:buSzPts val="2600"/>
              <a:buFont typeface="Arial"/>
              <a:buNone/>
            </a:pPr>
            <a:endParaRPr sz="26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Custom Design">
  <a:themeElements>
    <a:clrScheme name="LeadershipLabs">
      <a:dk1>
        <a:srgbClr val="000000"/>
      </a:dk1>
      <a:lt1>
        <a:srgbClr val="FFFFFF"/>
      </a:lt1>
      <a:dk2>
        <a:srgbClr val="000000"/>
      </a:dk2>
      <a:lt2>
        <a:srgbClr val="FFFFFF"/>
      </a:lt2>
      <a:accent1>
        <a:srgbClr val="0070C0"/>
      </a:accent1>
      <a:accent2>
        <a:srgbClr val="CA3202"/>
      </a:accent2>
      <a:accent3>
        <a:srgbClr val="85B400"/>
      </a:accent3>
      <a:accent4>
        <a:srgbClr val="F2650E"/>
      </a:accent4>
      <a:accent5>
        <a:srgbClr val="A80074"/>
      </a:accent5>
      <a:accent6>
        <a:srgbClr val="F7A81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2690</Words>
  <Application>Microsoft Office PowerPoint</Application>
  <PresentationFormat>On-screen Show (16:9)</PresentationFormat>
  <Paragraphs>304</Paragraphs>
  <Slides>38</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Georgia</vt:lpstr>
      <vt:lpstr>Helvetica Neue</vt:lpstr>
      <vt:lpstr>Tahoma</vt:lpstr>
      <vt:lpstr>Calibri</vt:lpstr>
      <vt:lpstr>Custom Design</vt:lpstr>
      <vt:lpstr>Performance Assessment Assurances:  Next Steps for Leading Deeper Learning in Virginia </vt:lpstr>
      <vt:lpstr>Introductions </vt:lpstr>
      <vt:lpstr>Goals for Breakout Session</vt:lpstr>
      <vt:lpstr>Suggested Norms for Today</vt:lpstr>
      <vt:lpstr>Module 4: Introduction to Common Rubrics</vt:lpstr>
      <vt:lpstr>3rd Grade Science Laboratory Investigation (1 of 2) </vt:lpstr>
      <vt:lpstr>3rd Grade Science Laboratory Investigation (2 of 2) </vt:lpstr>
      <vt:lpstr>Science Rubric (1 of 2)</vt:lpstr>
      <vt:lpstr>Science Rubric (2 of 2)</vt:lpstr>
      <vt:lpstr>Flashback in Science.... Laboratory Investigations</vt:lpstr>
      <vt:lpstr>Flashback in Science: Graphs</vt:lpstr>
      <vt:lpstr>Table Talk: Implications for Classroom Assessment &amp; Instruction</vt:lpstr>
      <vt:lpstr>A New Vision of Assessment in Virginia </vt:lpstr>
      <vt:lpstr>A New Vision of Instruction in Virginia </vt:lpstr>
      <vt:lpstr>Performance Assessment: A Vehicle to Instruction</vt:lpstr>
      <vt:lpstr>Module 5: Understanding the Task through Students’ Eyes</vt:lpstr>
      <vt:lpstr>Unpacking the Demands of a Performance Assessment (25 min)</vt:lpstr>
      <vt:lpstr>*Language Demand Types</vt:lpstr>
      <vt:lpstr> Unpacking the Demands of a Performance Assessment (25 min) Back to these questions:</vt:lpstr>
      <vt:lpstr>Experience “Keep It Cool” Task as a Learner</vt:lpstr>
      <vt:lpstr>Break</vt:lpstr>
      <vt:lpstr>Module 6: Analyze, Score, &amp; Discuss Student Work</vt:lpstr>
      <vt:lpstr>Sample B7 &amp; B6 Master Scores</vt:lpstr>
      <vt:lpstr>Principles of Scoring Student Work</vt:lpstr>
      <vt:lpstr>Principles of Scoring Student Work Continued</vt:lpstr>
      <vt:lpstr>Score Sample B2</vt:lpstr>
      <vt:lpstr>Example of Charting Scores</vt:lpstr>
      <vt:lpstr>Discuss Sample B2</vt:lpstr>
      <vt:lpstr>Sample B2 Master Scores</vt:lpstr>
      <vt:lpstr>INSTRUCTIONS FOR DIVISION TEAM TIME REFLECTION &amp; PRODUCT </vt:lpstr>
      <vt:lpstr>LUNCH – Team Time 12:30-1:15</vt:lpstr>
      <vt:lpstr>The Why – Student Voices</vt:lpstr>
      <vt:lpstr>The Why – Student Voices  Fatima</vt:lpstr>
      <vt:lpstr>Module 7: Reflect on What is Learned from Student Work</vt:lpstr>
      <vt:lpstr>Task Revision Lens</vt:lpstr>
      <vt:lpstr>Instructional Implications Lens</vt:lpstr>
      <vt:lpstr>Questions?</vt:lpstr>
      <vt:lpstr>BREAK 2:00-2:15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Assessment Assurances, Day 2, Elementary Science Breakout</dc:title>
  <dc:creator>Ruth Chung Wei</dc:creator>
  <cp:lastModifiedBy>fji86289</cp:lastModifiedBy>
  <cp:revision>8</cp:revision>
  <dcterms:modified xsi:type="dcterms:W3CDTF">2018-11-09T19:12:18Z</dcterms:modified>
</cp:coreProperties>
</file>