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6" r:id="rId2"/>
  </p:sldMasterIdLst>
  <p:notesMasterIdLst>
    <p:notesMasterId r:id="rId9"/>
  </p:notesMasterIdLst>
  <p:handoutMasterIdLst>
    <p:handoutMasterId r:id="rId10"/>
  </p:handoutMasterIdLst>
  <p:sldIdLst>
    <p:sldId id="315" r:id="rId3"/>
    <p:sldId id="312" r:id="rId4"/>
    <p:sldId id="311" r:id="rId5"/>
    <p:sldId id="310" r:id="rId6"/>
    <p:sldId id="314" r:id="rId7"/>
    <p:sldId id="31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540" autoAdjust="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57513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27" y="0"/>
            <a:ext cx="2972590" cy="457513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7E6B7FD4-5538-4ECB-A1B8-DF6AE1BBC10B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4926"/>
            <a:ext cx="2972591" cy="45751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27" y="8684926"/>
            <a:ext cx="2972590" cy="457513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216BFF75-439B-4CC4-839F-AA5D95D04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23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ABE6A53C-319B-4C00-AD0E-2951CB4A9187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F75C7A2A-68E9-4655-A668-C521FF09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2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0912" indent="-252636">
              <a:defRPr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8129"/>
            <a:fld id="{3127F863-BF92-41A1-8477-06897EB1AE57}" type="slidenum">
              <a:rPr lang="en-US" smtClean="0">
                <a:solidFill>
                  <a:prstClr val="black"/>
                </a:solidFill>
              </a:rPr>
              <a:pPr defTabSz="918129"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3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CA136E0-8EE6-45B6-8D94-8B3A31EBA318}" type="datetime1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DRAFT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488C844-B0D2-4C14-93C2-3437F948E4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72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9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93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87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130425"/>
            <a:ext cx="7010400" cy="1470025"/>
          </a:xfrm>
          <a:ln>
            <a:noFill/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128" y="3886200"/>
            <a:ext cx="577327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152400"/>
            <a:ext cx="2121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7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13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2640772"/>
            <a:ext cx="7046913" cy="13382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799" y="1143000"/>
            <a:ext cx="7046913" cy="14739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0" y="152400"/>
            <a:ext cx="2121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6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96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82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74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84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8382000" cy="60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 flipH="1">
            <a:off x="5334000" y="2971800"/>
            <a:ext cx="7010400" cy="9144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3" name="Picture 12" descr="VDOE-h-color s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6324600"/>
            <a:ext cx="2252477" cy="3779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E000780-5619-4268-B72E-BCB4D60300E3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8/23/2018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8D1FF7-DE7A-468E-81AD-367720C7FDE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10" name="Picture 9" descr="VDO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4888" y="5613400"/>
            <a:ext cx="1433512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305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8001000" cy="19272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Programs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1200" y="3886200"/>
            <a:ext cx="5773271" cy="990600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 Child Count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77200" cy="715962"/>
          </a:xfrm>
        </p:spPr>
        <p:txBody>
          <a:bodyPr/>
          <a:lstStyle/>
          <a:p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Tuition Reimbursement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2296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Divisions can request tuition reimbursement for students receiving services at a regional program.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Summer semester claims for services provided July 1-August 31 of the reporting school year are submitted with this December 1 Child Count.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semester claims for services provided September 1-January 31 of the reporting school year are submitted with the subsequent March 31 Student Record Collection (SRC).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 Semester claims for services provided February 1 - June 30 of reporting school year will be submitted with the end of year (EOY) SRC.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0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7696200" cy="1020762"/>
          </a:xfrm>
        </p:spPr>
        <p:txBody>
          <a:bodyPr/>
          <a:lstStyle/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Reimbursement claims can be made for </a:t>
            </a: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disability codes:</a:t>
            </a:r>
            <a:b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391400" cy="3992563"/>
          </a:xfrm>
        </p:spPr>
        <p:txBody>
          <a:bodyPr/>
          <a:lstStyle/>
          <a:p>
            <a:pPr lvl="2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Autism</a:t>
            </a:r>
          </a:p>
          <a:p>
            <a:pPr lvl="2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Deaf-blindness</a:t>
            </a:r>
          </a:p>
          <a:p>
            <a:pPr lvl="2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Emotional Disability</a:t>
            </a:r>
          </a:p>
          <a:p>
            <a:pPr lvl="2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Hearing Impairment</a:t>
            </a:r>
          </a:p>
          <a:p>
            <a:pPr lvl="2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Multiple Disability</a:t>
            </a:r>
          </a:p>
          <a:p>
            <a:pPr lvl="2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Traumatic Brain Injury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1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 Students Enrolled in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Programs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502920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reporting regional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students, use the: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(3) digit regional program code for the serving division,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(4) digit school code for the regional program, and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Tuition paid code 4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Divisions can use an N Record when claiming summer reimbursement for students who were enrolled during the summer, but who are no longer enrolled as of December 1.</a:t>
            </a:r>
          </a:p>
          <a:p>
            <a:pPr lvl="1"/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01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229600" cy="42973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 the disability claim monetary amount in the regional tuition disability field. A smaller claim would likely be made when the regional tuition disability is the secondary disability or tertiary disability.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non-reimbursable disability codes, enter zero (0) for the dollar amount.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001000" cy="1143000"/>
          </a:xfrm>
        </p:spPr>
        <p:txBody>
          <a:bodyPr/>
          <a:lstStyle/>
          <a:p>
            <a:pPr algn="l"/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 Students Enrolled in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Programs (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continued) </a:t>
            </a:r>
          </a:p>
        </p:txBody>
      </p:sp>
    </p:spTree>
    <p:extLst>
      <p:ext uri="{BB962C8B-B14F-4D97-AF65-F5344CB8AC3E}">
        <p14:creationId xmlns:p14="http://schemas.microsoft.com/office/powerpoint/2010/main" val="114291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219200"/>
            <a:ext cx="7620000" cy="1143000"/>
          </a:xfrm>
        </p:spPr>
        <p:txBody>
          <a:bodyPr/>
          <a:lstStyle/>
          <a:p>
            <a:pPr marL="365760" lvl="0" indent="-256032">
              <a:spcBef>
                <a:spcPct val="20000"/>
              </a:spcBef>
              <a:defRPr/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 Child Count Questions to:</a:t>
            </a:r>
            <a:b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2819401"/>
            <a:ext cx="7467600" cy="762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spedprogramdata@doe.virginia.gov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84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PI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VDOEKidsBannerTemplate</Template>
  <TotalTime>3178</TotalTime>
  <Words>257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SEPI Design</vt:lpstr>
      <vt:lpstr>Office Theme</vt:lpstr>
      <vt:lpstr>Module 5:  Regional Programs</vt:lpstr>
      <vt:lpstr>Tuition Reimbursement</vt:lpstr>
      <vt:lpstr>Reimbursement claims can be made for these disability codes: </vt:lpstr>
      <vt:lpstr>Reporting Students Enrolled in Regional Programs</vt:lpstr>
      <vt:lpstr>Reporting Students Enrolled in Regional Programs (continued) </vt:lpstr>
      <vt:lpstr>Email December 1 Child Count Questions to: 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jqd53200</dc:creator>
  <cp:lastModifiedBy>Lucas, Diane (DOE)</cp:lastModifiedBy>
  <cp:revision>101</cp:revision>
  <cp:lastPrinted>2017-08-16T18:17:09Z</cp:lastPrinted>
  <dcterms:created xsi:type="dcterms:W3CDTF">2015-11-23T16:58:25Z</dcterms:created>
  <dcterms:modified xsi:type="dcterms:W3CDTF">2018-08-23T12:49:04Z</dcterms:modified>
</cp:coreProperties>
</file>