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710" r:id="rId2"/>
    <p:sldMasterId id="2147483712" r:id="rId3"/>
  </p:sldMasterIdLst>
  <p:notesMasterIdLst>
    <p:notesMasterId r:id="rId32"/>
  </p:notesMasterIdLst>
  <p:sldIdLst>
    <p:sldId id="558" r:id="rId4"/>
    <p:sldId id="530" r:id="rId5"/>
    <p:sldId id="535" r:id="rId6"/>
    <p:sldId id="536" r:id="rId7"/>
    <p:sldId id="259" r:id="rId8"/>
    <p:sldId id="537" r:id="rId9"/>
    <p:sldId id="493" r:id="rId10"/>
    <p:sldId id="260" r:id="rId11"/>
    <p:sldId id="539" r:id="rId12"/>
    <p:sldId id="545" r:id="rId13"/>
    <p:sldId id="296" r:id="rId14"/>
    <p:sldId id="541" r:id="rId15"/>
    <p:sldId id="459" r:id="rId16"/>
    <p:sldId id="544" r:id="rId17"/>
    <p:sldId id="501" r:id="rId18"/>
    <p:sldId id="547" r:id="rId19"/>
    <p:sldId id="552" r:id="rId20"/>
    <p:sldId id="548" r:id="rId21"/>
    <p:sldId id="546" r:id="rId22"/>
    <p:sldId id="549" r:id="rId23"/>
    <p:sldId id="553" r:id="rId24"/>
    <p:sldId id="508" r:id="rId25"/>
    <p:sldId id="555" r:id="rId26"/>
    <p:sldId id="504" r:id="rId27"/>
    <p:sldId id="556" r:id="rId28"/>
    <p:sldId id="557" r:id="rId29"/>
    <p:sldId id="496" r:id="rId30"/>
    <p:sldId id="49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Ginty, Anita S (as2g)" initials="MAS(" lastIdx="28" clrIdx="0">
    <p:extLst>
      <p:ext uri="{19B8F6BF-5375-455C-9EA6-DF929625EA0E}">
        <p15:presenceInfo xmlns:p15="http://schemas.microsoft.com/office/powerpoint/2012/main" userId="S::as2g@virginia.edu::8f0880c8-2eee-4f34-817d-4120bc4230a2" providerId="AD"/>
      </p:ext>
    </p:extLst>
  </p:cmAuthor>
  <p:cmAuthor id="2" name="Allison Gray" initials="ALG" lastIdx="7" clrIdx="1">
    <p:extLst>
      <p:ext uri="{19B8F6BF-5375-455C-9EA6-DF929625EA0E}">
        <p15:presenceInfo xmlns:p15="http://schemas.microsoft.com/office/powerpoint/2012/main" userId="Allison Gray" providerId="None"/>
      </p:ext>
    </p:extLst>
  </p:cmAuthor>
  <p:cmAuthor id="3" name="McGinty, Anita S. (as2g)" initials="MAS(" lastIdx="15" clrIdx="2">
    <p:extLst>
      <p:ext uri="{19B8F6BF-5375-455C-9EA6-DF929625EA0E}">
        <p15:presenceInfo xmlns:p15="http://schemas.microsoft.com/office/powerpoint/2012/main" userId="McGinty, Anita S. (as2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64"/>
    <p:restoredTop sz="77160"/>
  </p:normalViewPr>
  <p:slideViewPr>
    <p:cSldViewPr snapToGrid="0" snapToObjects="1">
      <p:cViewPr varScale="1">
        <p:scale>
          <a:sx n="56" d="100"/>
          <a:sy n="56" d="100"/>
        </p:scale>
        <p:origin x="660" y="7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5" d="100"/>
          <a:sy n="85" d="100"/>
        </p:scale>
        <p:origin x="392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C646BE-6F4D-0E46-B139-E384A264303E}" type="datetimeFigureOut">
              <a:rPr lang="en-US" smtClean="0"/>
              <a:t>11/13/2019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C21DD7-CDF3-5D41-8DE1-C2D3E7795E73}" type="slidenum">
              <a:rPr lang="en-US" smtClean="0"/>
              <a:t>‹#›</a:t>
            </a:fld>
            <a:endParaRPr lang="en-US"/>
          </a:p>
        </p:txBody>
      </p:sp>
    </p:spTree>
    <p:extLst>
      <p:ext uri="{BB962C8B-B14F-4D97-AF65-F5344CB8AC3E}">
        <p14:creationId xmlns:p14="http://schemas.microsoft.com/office/powerpoint/2010/main" val="3026084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C21DD7-CDF3-5D41-8DE1-C2D3E7795E73}" type="slidenum">
              <a:rPr lang="en-US" smtClean="0"/>
              <a:t>1</a:t>
            </a:fld>
            <a:endParaRPr lang="en-US" dirty="0"/>
          </a:p>
        </p:txBody>
      </p:sp>
    </p:spTree>
    <p:extLst>
      <p:ext uri="{BB962C8B-B14F-4D97-AF65-F5344CB8AC3E}">
        <p14:creationId xmlns:p14="http://schemas.microsoft.com/office/powerpoint/2010/main" val="3633850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message- to my team at PALS, and my message to you, is that data are underutilized. What I just presented came from my continuing to look closer. To lean into the patterns we saw and work to understand them is what I see as an action we can take that could help. And there are three key ways I want to suggest that you look closer at your PALS data. </a:t>
            </a:r>
          </a:p>
          <a:p>
            <a:endParaRPr lang="en-US" dirty="0"/>
          </a:p>
          <a:p>
            <a:endParaRPr lang="en-US" dirty="0"/>
          </a:p>
        </p:txBody>
      </p:sp>
      <p:sp>
        <p:nvSpPr>
          <p:cNvPr id="4" name="Slide Number Placeholder 3"/>
          <p:cNvSpPr>
            <a:spLocks noGrp="1"/>
          </p:cNvSpPr>
          <p:nvPr>
            <p:ph type="sldNum" sz="quarter" idx="5"/>
          </p:nvPr>
        </p:nvSpPr>
        <p:spPr/>
        <p:txBody>
          <a:bodyPr/>
          <a:lstStyle/>
          <a:p>
            <a:fld id="{C7C21DD7-CDF3-5D41-8DE1-C2D3E7795E73}" type="slidenum">
              <a:rPr lang="en-US" smtClean="0"/>
              <a:t>10</a:t>
            </a:fld>
            <a:endParaRPr lang="en-US"/>
          </a:p>
        </p:txBody>
      </p:sp>
    </p:spTree>
    <p:extLst>
      <p:ext uri="{BB962C8B-B14F-4D97-AF65-F5344CB8AC3E}">
        <p14:creationId xmlns:p14="http://schemas.microsoft.com/office/powerpoint/2010/main" val="1666261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launch into those practices, however, its worth just recapping- in case anyone is new to this context. </a:t>
            </a:r>
          </a:p>
          <a:p>
            <a:r>
              <a:rPr lang="en-US"/>
              <a:t>This is what PALS was designed for. </a:t>
            </a:r>
          </a:p>
          <a:p>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055C1371-ACEB-8443-AAB8-925642700FD9}" type="slidenum">
              <a:rPr lang="en-US" smtClean="0"/>
              <a:t>11</a:t>
            </a:fld>
            <a:endParaRPr lang="en-US"/>
          </a:p>
        </p:txBody>
      </p:sp>
    </p:spTree>
    <p:extLst>
      <p:ext uri="{BB962C8B-B14F-4D97-AF65-F5344CB8AC3E}">
        <p14:creationId xmlns:p14="http://schemas.microsoft.com/office/powerpoint/2010/main" val="3593426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10"/>
          </p:nvPr>
        </p:nvSpPr>
        <p:spPr/>
        <p:txBody>
          <a:bodyPr/>
          <a:lstStyle/>
          <a:p>
            <a:fld id="{055C1371-ACEB-8443-AAB8-925642700FD9}" type="slidenum">
              <a:rPr lang="en-US" smtClean="0"/>
              <a:t>12</a:t>
            </a:fld>
            <a:endParaRPr lang="en-US"/>
          </a:p>
        </p:txBody>
      </p:sp>
    </p:spTree>
    <p:extLst>
      <p:ext uri="{BB962C8B-B14F-4D97-AF65-F5344CB8AC3E}">
        <p14:creationId xmlns:p14="http://schemas.microsoft.com/office/powerpoint/2010/main" val="2296995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it has evolved to be used in ways that push the limits of its design. It’s used more often and frequently than just 4 snapshots over 4 years. This is good because it means you have the data to look at. But it also means that you may not know how to make the most of this information. </a:t>
            </a:r>
          </a:p>
          <a:p>
            <a:endParaRPr lang="en-US" dirty="0"/>
          </a:p>
        </p:txBody>
      </p:sp>
      <p:sp>
        <p:nvSpPr>
          <p:cNvPr id="4" name="Slide Number Placeholder 3"/>
          <p:cNvSpPr>
            <a:spLocks noGrp="1"/>
          </p:cNvSpPr>
          <p:nvPr>
            <p:ph type="sldNum" sz="quarter" idx="10"/>
          </p:nvPr>
        </p:nvSpPr>
        <p:spPr/>
        <p:txBody>
          <a:bodyPr/>
          <a:lstStyle/>
          <a:p>
            <a:fld id="{055C1371-ACEB-8443-AAB8-925642700FD9}" type="slidenum">
              <a:rPr lang="en-US" smtClean="0"/>
              <a:t>13</a:t>
            </a:fld>
            <a:endParaRPr lang="en-US"/>
          </a:p>
        </p:txBody>
      </p:sp>
    </p:spTree>
    <p:extLst>
      <p:ext uri="{BB962C8B-B14F-4D97-AF65-F5344CB8AC3E}">
        <p14:creationId xmlns:p14="http://schemas.microsoft.com/office/powerpoint/2010/main" val="2407017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three ways I want to suggest we look closer. It’s a joint responsibility. </a:t>
            </a:r>
          </a:p>
          <a:p>
            <a:endParaRPr lang="en-US"/>
          </a:p>
          <a:p>
            <a:endParaRPr lang="en-US"/>
          </a:p>
        </p:txBody>
      </p:sp>
      <p:sp>
        <p:nvSpPr>
          <p:cNvPr id="4" name="Slide Number Placeholder 3"/>
          <p:cNvSpPr>
            <a:spLocks noGrp="1"/>
          </p:cNvSpPr>
          <p:nvPr>
            <p:ph type="sldNum" sz="quarter" idx="10"/>
          </p:nvPr>
        </p:nvSpPr>
        <p:spPr/>
        <p:txBody>
          <a:bodyPr/>
          <a:lstStyle/>
          <a:p>
            <a:fld id="{055C1371-ACEB-8443-AAB8-925642700FD9}" type="slidenum">
              <a:rPr lang="en-US" smtClean="0"/>
              <a:t>14</a:t>
            </a:fld>
            <a:endParaRPr lang="en-US"/>
          </a:p>
        </p:txBody>
      </p:sp>
    </p:spTree>
    <p:extLst>
      <p:ext uri="{BB962C8B-B14F-4D97-AF65-F5344CB8AC3E}">
        <p14:creationId xmlns:p14="http://schemas.microsoft.com/office/powerpoint/2010/main" val="2755727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Big idea </a:t>
            </a:r>
          </a:p>
          <a:p>
            <a:r>
              <a:rPr lang="en-US"/>
              <a:t>What does that mean is a system </a:t>
            </a:r>
          </a:p>
          <a:p>
            <a:endParaRPr lang="en-US"/>
          </a:p>
          <a:p>
            <a:r>
              <a:rPr lang="en-US"/>
              <a:t>Moving growing </a:t>
            </a:r>
          </a:p>
        </p:txBody>
      </p:sp>
      <p:sp>
        <p:nvSpPr>
          <p:cNvPr id="4" name="Slide Number Placeholder 3"/>
          <p:cNvSpPr>
            <a:spLocks noGrp="1"/>
          </p:cNvSpPr>
          <p:nvPr>
            <p:ph type="sldNum" sz="quarter" idx="5"/>
          </p:nvPr>
        </p:nvSpPr>
        <p:spPr/>
        <p:txBody>
          <a:bodyPr/>
          <a:lstStyle/>
          <a:p>
            <a:fld id="{C7C21DD7-CDF3-5D41-8DE1-C2D3E7795E73}" type="slidenum">
              <a:rPr lang="en-US" smtClean="0"/>
              <a:t>15</a:t>
            </a:fld>
            <a:endParaRPr lang="en-US"/>
          </a:p>
        </p:txBody>
      </p:sp>
    </p:spTree>
    <p:extLst>
      <p:ext uri="{BB962C8B-B14F-4D97-AF65-F5344CB8AC3E}">
        <p14:creationId xmlns:p14="http://schemas.microsoft.com/office/powerpoint/2010/main" val="591941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PALS benchmark is not proficiency. </a:t>
            </a:r>
          </a:p>
          <a:p>
            <a:r>
              <a:rPr lang="en-US" dirty="0"/>
              <a:t>On bottom of graph, you see that a child with a very low PALS score- 10 or 15- has a low probability of passing the SOL. And at the top of the peak of the graph, a child with a very high PALS score, such as in the 50 or 60 point range, has a high probability of passing the SOL.</a:t>
            </a:r>
          </a:p>
          <a:p>
            <a:endParaRPr lang="en-US" dirty="0"/>
          </a:p>
          <a:p>
            <a:r>
              <a:rPr lang="en-US" dirty="0"/>
              <a:t>The benchmark is no where near a guarantee of success. And this is, again, because the benchmark is not a proficiency benchmark . It is a screener for significant risk. Risk so significant state dollars are allocated. </a:t>
            </a:r>
          </a:p>
          <a:p>
            <a:endParaRPr lang="en-US" dirty="0"/>
          </a:p>
          <a:p>
            <a:r>
              <a:rPr lang="en-US" dirty="0"/>
              <a:t>And so, in this context, we realize that the benchmark is not the most useful piece of information for understanding needs. Because children- above the benchmark- also have significant needs. </a:t>
            </a:r>
          </a:p>
          <a:p>
            <a:r>
              <a:rPr lang="en-US" dirty="0"/>
              <a:t>What we know is that the best way to consider PALS is through the subskills. Not the benchmark.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7C21DD7-CDF3-5D41-8DE1-C2D3E7795E73}" type="slidenum">
              <a:rPr lang="en-US" smtClean="0"/>
              <a:t>16</a:t>
            </a:fld>
            <a:endParaRPr lang="en-US"/>
          </a:p>
        </p:txBody>
      </p:sp>
    </p:spTree>
    <p:extLst>
      <p:ext uri="{BB962C8B-B14F-4D97-AF65-F5344CB8AC3E}">
        <p14:creationId xmlns:p14="http://schemas.microsoft.com/office/powerpoint/2010/main" val="1979492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doing some new research now on actual item level difficulty. We are finding </a:t>
            </a:r>
            <a:r>
              <a:rPr lang="en-US" i="0" dirty="0"/>
              <a:t>that the items do not span a wide range of ability. In other words, there isn’t a particularly hard or easy item within a subtest. It’s more like a lot of repetition of a narrow band within each subskill so that we can really understand- do they have minimal proficiency in this particular area of literacy? </a:t>
            </a:r>
          </a:p>
          <a:p>
            <a:endParaRPr lang="en-US" i="0" dirty="0"/>
          </a:p>
          <a:p>
            <a:r>
              <a:rPr lang="en-US" i="0" dirty="0"/>
              <a:t>This test design means that two very different types of children can have the same summed score. </a:t>
            </a:r>
          </a:p>
          <a:p>
            <a:r>
              <a:rPr lang="en-US" i="0" dirty="0"/>
              <a:t>(e.g., general challenge across areas or one area of significant weakness….they may end up with the same score). </a:t>
            </a:r>
          </a:p>
          <a:p>
            <a:endParaRPr lang="en-US" i="0" dirty="0"/>
          </a:p>
          <a:p>
            <a:r>
              <a:rPr lang="en-US" i="0" dirty="0"/>
              <a:t>From our analytics on our reports we now know that the most relevant information- on subskill performance and comparison of subskills- isn’t being used. </a:t>
            </a:r>
            <a:r>
              <a:rPr lang="en-US" dirty="0"/>
              <a:t>Only 2.9% of teachers- out of 15,000 across the state- access the individual child reports for every child in the class. </a:t>
            </a:r>
          </a:p>
          <a:p>
            <a:r>
              <a:rPr lang="en-US" dirty="0"/>
              <a:t>Also less than 3% are looking at these subskill reports. </a:t>
            </a:r>
          </a:p>
          <a:p>
            <a:endParaRPr lang="en-US" dirty="0"/>
          </a:p>
          <a:p>
            <a:r>
              <a:rPr lang="en-US" dirty="0"/>
              <a:t> </a:t>
            </a:r>
          </a:p>
        </p:txBody>
      </p:sp>
      <p:sp>
        <p:nvSpPr>
          <p:cNvPr id="4" name="Slide Number Placeholder 3"/>
          <p:cNvSpPr>
            <a:spLocks noGrp="1"/>
          </p:cNvSpPr>
          <p:nvPr>
            <p:ph type="sldNum" sz="quarter" idx="5"/>
          </p:nvPr>
        </p:nvSpPr>
        <p:spPr/>
        <p:txBody>
          <a:bodyPr/>
          <a:lstStyle/>
          <a:p>
            <a:fld id="{6410C967-4212-B243-93E0-5377A4830A74}" type="slidenum">
              <a:rPr lang="en-US" smtClean="0"/>
              <a:t>17</a:t>
            </a:fld>
            <a:endParaRPr lang="en-US"/>
          </a:p>
        </p:txBody>
      </p:sp>
    </p:spTree>
    <p:extLst>
      <p:ext uri="{BB962C8B-B14F-4D97-AF65-F5344CB8AC3E}">
        <p14:creationId xmlns:p14="http://schemas.microsoft.com/office/powerpoint/2010/main" val="248427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 PALS we are working to offer a few tools to address this and help teachers and instructional leaders use more of the data and data reports.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One line of supports we are developing is a series on data-use modules for K-2. It provides supports for various ways to use PALS data more effectively across the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We worked to develop this with Alleghany and Covington City under a Spencer grant last year; we are trying it out with more divisions this year and are hoping to offer this state wide next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also have a newly released set of certifications to ensure there is background on how to use the measure.</a:t>
            </a:r>
          </a:p>
          <a:p>
            <a:endParaRPr lang="en-US"/>
          </a:p>
        </p:txBody>
      </p:sp>
      <p:sp>
        <p:nvSpPr>
          <p:cNvPr id="4" name="Slide Number Placeholder 3"/>
          <p:cNvSpPr>
            <a:spLocks noGrp="1"/>
          </p:cNvSpPr>
          <p:nvPr>
            <p:ph type="sldNum" sz="quarter" idx="10"/>
          </p:nvPr>
        </p:nvSpPr>
        <p:spPr/>
        <p:txBody>
          <a:bodyPr/>
          <a:lstStyle/>
          <a:p>
            <a:fld id="{055C1371-ACEB-8443-AAB8-925642700FD9}" type="slidenum">
              <a:rPr lang="en-US" smtClean="0"/>
              <a:t>18</a:t>
            </a:fld>
            <a:endParaRPr lang="en-US"/>
          </a:p>
        </p:txBody>
      </p:sp>
    </p:spTree>
    <p:extLst>
      <p:ext uri="{BB962C8B-B14F-4D97-AF65-F5344CB8AC3E}">
        <p14:creationId xmlns:p14="http://schemas.microsoft.com/office/powerpoint/2010/main" val="3471730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C21DD7-CDF3-5D41-8DE1-C2D3E7795E73}" type="slidenum">
              <a:rPr lang="en-US" smtClean="0"/>
              <a:t>19</a:t>
            </a:fld>
            <a:endParaRPr lang="en-US"/>
          </a:p>
        </p:txBody>
      </p:sp>
    </p:spTree>
    <p:extLst>
      <p:ext uri="{BB962C8B-B14F-4D97-AF65-F5344CB8AC3E}">
        <p14:creationId xmlns:p14="http://schemas.microsoft.com/office/powerpoint/2010/main" val="1349137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Virginia has been on a national stage in the last two years. </a:t>
            </a:r>
            <a:br>
              <a:rPr lang="en-US" dirty="0"/>
            </a:br>
            <a:r>
              <a:rPr lang="en-US" dirty="0"/>
              <a:t>Virginia’s problems are not unique. </a:t>
            </a:r>
          </a:p>
          <a:p>
            <a:r>
              <a:rPr lang="en-US" dirty="0"/>
              <a:t>But they are getting attention. </a:t>
            </a:r>
          </a:p>
          <a:p>
            <a:endParaRPr lang="en-US" dirty="0"/>
          </a:p>
          <a:p>
            <a:endParaRPr lang="en-US" dirty="0"/>
          </a:p>
          <a:p>
            <a:endParaRPr lang="en-US" dirty="0"/>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C7C21DD7-CDF3-5D41-8DE1-C2D3E7795E73}" type="slidenum">
              <a:rPr lang="en-US" smtClean="0"/>
              <a:t>2</a:t>
            </a:fld>
            <a:endParaRPr lang="en-US" dirty="0"/>
          </a:p>
        </p:txBody>
      </p:sp>
    </p:spTree>
    <p:extLst>
      <p:ext uri="{BB962C8B-B14F-4D97-AF65-F5344CB8AC3E}">
        <p14:creationId xmlns:p14="http://schemas.microsoft.com/office/powerpoint/2010/main" val="21981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We engaged in some research around risk and sought to better understand whether patterns across time would be more telling than just thinking “who is below benchmark” at any one particular window of screening (which is how most schools and teachers are considering the risk of children). </a:t>
            </a:r>
          </a:p>
          <a:p>
            <a:r>
              <a:rPr lang="en-US" b="0"/>
              <a:t> </a:t>
            </a:r>
          </a:p>
          <a:p>
            <a:r>
              <a:rPr lang="en-US" b="0"/>
              <a:t>We found three key patterns.</a:t>
            </a:r>
          </a:p>
          <a:p>
            <a:endParaRPr lang="en-US" b="0"/>
          </a:p>
          <a:p>
            <a:r>
              <a:rPr lang="en-US"/>
              <a:t>The persistent risk category are those children who were always below benchmark across all mandatory windows. This is the smallest group.  </a:t>
            </a:r>
          </a:p>
          <a:p>
            <a:endParaRPr lang="en-US"/>
          </a:p>
          <a:p>
            <a:r>
              <a:rPr lang="en-US"/>
              <a:t>The inconsistent  risk category was the largest and it’s the group of children who appear to flow ‘in and out’ of being above and below benchmark across windows. </a:t>
            </a:r>
          </a:p>
          <a:p>
            <a:endParaRPr lang="en-US"/>
          </a:p>
          <a:p>
            <a:r>
              <a:rPr lang="en-US"/>
              <a:t>And the isolated risk profile- are two different groups – but they did not differ in their long term outcomes. One comes in below benchmark and appears to then stay above benchmark going forward. The other comes in above benchmark but then falls below benchmark at some point subsequently (but only in one window). </a:t>
            </a:r>
          </a:p>
          <a:p>
            <a:endParaRPr lang="en-US"/>
          </a:p>
          <a:p>
            <a:endParaRPr lang="en-US"/>
          </a:p>
          <a:p>
            <a:endParaRPr lang="en-US"/>
          </a:p>
        </p:txBody>
      </p:sp>
      <p:sp>
        <p:nvSpPr>
          <p:cNvPr id="4" name="Slide Number Placeholder 3"/>
          <p:cNvSpPr>
            <a:spLocks noGrp="1"/>
          </p:cNvSpPr>
          <p:nvPr>
            <p:ph type="sldNum" sz="quarter" idx="10"/>
          </p:nvPr>
        </p:nvSpPr>
        <p:spPr/>
        <p:txBody>
          <a:bodyPr/>
          <a:lstStyle/>
          <a:p>
            <a:fld id="{B00E72B1-06DC-42AD-BDA0-A92BA615A0F2}" type="slidenum">
              <a:rPr lang="en-US" smtClean="0"/>
              <a:pPr/>
              <a:t>20</a:t>
            </a:fld>
            <a:endParaRPr lang="en-US"/>
          </a:p>
        </p:txBody>
      </p:sp>
    </p:spTree>
    <p:extLst>
      <p:ext uri="{BB962C8B-B14F-4D97-AF65-F5344CB8AC3E}">
        <p14:creationId xmlns:p14="http://schemas.microsoft.com/office/powerpoint/2010/main" val="159163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We found that looking at risk across time is really important for making children’s needs and risk more visible. </a:t>
            </a:r>
          </a:p>
          <a:p>
            <a:endParaRPr lang="en-US" b="0"/>
          </a:p>
          <a:p>
            <a:r>
              <a:rPr lang="en-US" b="0"/>
              <a:t>We found that a child who had isolated risk- meaning they only were below benchmark once at any time K-2- was still ‘at risk’ from the perspective that 50% of those children fail the SOL’s. </a:t>
            </a:r>
          </a:p>
          <a:p>
            <a:endParaRPr lang="en-US" b="0"/>
          </a:p>
          <a:p>
            <a:r>
              <a:rPr lang="en-US" b="0"/>
              <a:t>This suggests the value of using trends across time for a ‘watch and see’ group or for working intentionally in the classroom. Even if these children cannot get true EIRI intervention- or at least cannot be eligible for state dollars for intervention- their needs must be something that teachers and the school are aware of. </a:t>
            </a:r>
          </a:p>
          <a:p>
            <a:endParaRPr lang="en-US"/>
          </a:p>
          <a:p>
            <a:endParaRPr lang="en-US"/>
          </a:p>
          <a:p>
            <a:endParaRPr lang="en-US"/>
          </a:p>
        </p:txBody>
      </p:sp>
      <p:sp>
        <p:nvSpPr>
          <p:cNvPr id="4" name="Slide Number Placeholder 3"/>
          <p:cNvSpPr>
            <a:spLocks noGrp="1"/>
          </p:cNvSpPr>
          <p:nvPr>
            <p:ph type="sldNum" sz="quarter" idx="10"/>
          </p:nvPr>
        </p:nvSpPr>
        <p:spPr/>
        <p:txBody>
          <a:bodyPr/>
          <a:lstStyle/>
          <a:p>
            <a:fld id="{B00E72B1-06DC-42AD-BDA0-A92BA615A0F2}" type="slidenum">
              <a:rPr lang="en-US" smtClean="0"/>
              <a:pPr/>
              <a:t>21</a:t>
            </a:fld>
            <a:endParaRPr lang="en-US"/>
          </a:p>
        </p:txBody>
      </p:sp>
    </p:spTree>
    <p:extLst>
      <p:ext uri="{BB962C8B-B14F-4D97-AF65-F5344CB8AC3E}">
        <p14:creationId xmlns:p14="http://schemas.microsoft.com/office/powerpoint/2010/main" val="3897471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reports and resources, as well as projects our office continues to engage in, to better understand historical trends of children to support you. </a:t>
            </a:r>
          </a:p>
          <a:p>
            <a:r>
              <a:rPr lang="en-US"/>
              <a:t>Again these are underutilized. </a:t>
            </a:r>
          </a:p>
        </p:txBody>
      </p:sp>
      <p:sp>
        <p:nvSpPr>
          <p:cNvPr id="4" name="Slide Number Placeholder 3"/>
          <p:cNvSpPr>
            <a:spLocks noGrp="1"/>
          </p:cNvSpPr>
          <p:nvPr>
            <p:ph type="sldNum" sz="quarter" idx="5"/>
          </p:nvPr>
        </p:nvSpPr>
        <p:spPr/>
        <p:txBody>
          <a:bodyPr/>
          <a:lstStyle/>
          <a:p>
            <a:fld id="{C7C21DD7-CDF3-5D41-8DE1-C2D3E7795E73}" type="slidenum">
              <a:rPr lang="en-US" smtClean="0"/>
              <a:t>22</a:t>
            </a:fld>
            <a:endParaRPr lang="en-US"/>
          </a:p>
        </p:txBody>
      </p:sp>
    </p:spTree>
    <p:extLst>
      <p:ext uri="{BB962C8B-B14F-4D97-AF65-F5344CB8AC3E}">
        <p14:creationId xmlns:p14="http://schemas.microsoft.com/office/powerpoint/2010/main" val="1762007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C21DD7-CDF3-5D41-8DE1-C2D3E7795E73}" type="slidenum">
              <a:rPr lang="en-US" smtClean="0"/>
              <a:t>23</a:t>
            </a:fld>
            <a:endParaRPr lang="en-US"/>
          </a:p>
        </p:txBody>
      </p:sp>
    </p:spTree>
    <p:extLst>
      <p:ext uri="{BB962C8B-B14F-4D97-AF65-F5344CB8AC3E}">
        <p14:creationId xmlns:p14="http://schemas.microsoft.com/office/powerpoint/2010/main" val="3892772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graph is a correlation. The steeper the line the stronger the relationship. </a:t>
            </a:r>
          </a:p>
          <a:p>
            <a:endParaRPr lang="en-US"/>
          </a:p>
          <a:p>
            <a:r>
              <a:rPr lang="en-US"/>
              <a:t>What we see is the relationship of PALS is not perfect to SOL’s. But it is relatively moderate – which is actually surprising when you consider the two measures have a different purpose and the fact that a child’s literacy in kindergarten is not the same thing as their literacy in 3</a:t>
            </a:r>
            <a:r>
              <a:rPr lang="en-US" baseline="30000"/>
              <a:t>rd</a:t>
            </a:r>
            <a:r>
              <a:rPr lang="en-US"/>
              <a:t> grade. </a:t>
            </a:r>
          </a:p>
          <a:p>
            <a:endParaRPr lang="en-US"/>
          </a:p>
        </p:txBody>
      </p:sp>
      <p:sp>
        <p:nvSpPr>
          <p:cNvPr id="4" name="Slide Number Placeholder 3"/>
          <p:cNvSpPr>
            <a:spLocks noGrp="1"/>
          </p:cNvSpPr>
          <p:nvPr>
            <p:ph type="sldNum" sz="quarter" idx="10"/>
          </p:nvPr>
        </p:nvSpPr>
        <p:spPr/>
        <p:txBody>
          <a:bodyPr/>
          <a:lstStyle/>
          <a:p>
            <a:fld id="{B00E72B1-06DC-42AD-BDA0-A92BA615A0F2}" type="slidenum">
              <a:rPr lang="en-US" smtClean="0"/>
              <a:pPr/>
              <a:t>24</a:t>
            </a:fld>
            <a:endParaRPr lang="en-US"/>
          </a:p>
        </p:txBody>
      </p:sp>
    </p:spTree>
    <p:extLst>
      <p:ext uri="{BB962C8B-B14F-4D97-AF65-F5344CB8AC3E}">
        <p14:creationId xmlns:p14="http://schemas.microsoft.com/office/powerpoint/2010/main" val="3607228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 understand the disconnect- and to use PALS data so that you know what it does tell you and what it doesn’t tell you- its important to think developmentally.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end goal is in green. Its reading comprehension.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Children get to that by putting two fairly independent cognitive areas together. One is the capacity to decode (or make meaning of symbols on a page). The second is language. Once you translate print into something meaningful, you are using language skills. Reading a book or hearing a book requires largely the same language skills for meaning-making. The difference is simply the nature of the information (print translation or auditory signal translated).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first few years of school, children need to develop both. You need to instruct the whole equation.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But when we want to screen for risk, we don’t need to screen for the whole equation. Because in the first few years of school- children’s cognitive energy is going into decoding. And so when we try to measure reading comprehension, we largely only measure decoding. As children are learning to read, decoding is the bottleneck. Even if they have amazing vocabulary and language, much of this won’t come into play until their decoding becomes more automatic and they have cognitive ‘space’ to bring these skills into reading.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PALS was designed as a screener. It was not designed to assess all that is needed to build strong readers. It focuses on some proxies or indicators of the most important predictors of early reading, which reside with decoding. But PALS is not a template for the full range of your instruction. </a:t>
            </a:r>
            <a:endParaRPr lang="en-US" b="1" strike="sngStrike"/>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sngStrike"/>
          </a:p>
          <a:p>
            <a:endParaRPr lang="en-US"/>
          </a:p>
        </p:txBody>
      </p:sp>
      <p:sp>
        <p:nvSpPr>
          <p:cNvPr id="4" name="Slide Number Placeholder 3"/>
          <p:cNvSpPr>
            <a:spLocks noGrp="1"/>
          </p:cNvSpPr>
          <p:nvPr>
            <p:ph type="sldNum" sz="quarter" idx="5"/>
          </p:nvPr>
        </p:nvSpPr>
        <p:spPr/>
        <p:txBody>
          <a:bodyPr/>
          <a:lstStyle/>
          <a:p>
            <a:fld id="{00121C9B-AD96-1742-BD44-2C3613242997}" type="slidenum">
              <a:rPr lang="en-US" smtClean="0"/>
              <a:t>25</a:t>
            </a:fld>
            <a:endParaRPr lang="en-US"/>
          </a:p>
        </p:txBody>
      </p:sp>
    </p:spTree>
    <p:extLst>
      <p:ext uri="{BB962C8B-B14F-4D97-AF65-F5344CB8AC3E}">
        <p14:creationId xmlns:p14="http://schemas.microsoft.com/office/powerpoint/2010/main" val="3037645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So- we suggest using PALS data to its fullest and better understanding what other information you need on children.</a:t>
            </a:r>
          </a:p>
          <a:p>
            <a:endParaRPr lang="en-US" i="0"/>
          </a:p>
          <a:p>
            <a:r>
              <a:rPr lang="en-US" i="0"/>
              <a:t>Also we suggest that you remember that the measures on PALS are just ‘proxies’ for skills related to decoding and automatic decoding.  For example, COW subtests are one that many consider in kindergarten or even first grade (as an optional subtest to probe risk). COW is an indicator, but the skill to develop is how children merge and integrate phonological and alphabet skills. </a:t>
            </a:r>
          </a:p>
          <a:p>
            <a:endParaRPr lang="en-US" i="0"/>
          </a:p>
          <a:p>
            <a:r>
              <a:rPr lang="en-US" i="0"/>
              <a:t>If children are weak in COW, you want to consider a full range of instructional activities that build this capacity. For example, decoding CVC words or spelling CVC words. Quick checks offer non-words and word decoding checks as another source of information. </a:t>
            </a:r>
          </a:p>
        </p:txBody>
      </p:sp>
      <p:sp>
        <p:nvSpPr>
          <p:cNvPr id="4" name="Slide Number Placeholder 3"/>
          <p:cNvSpPr>
            <a:spLocks noGrp="1"/>
          </p:cNvSpPr>
          <p:nvPr>
            <p:ph type="sldNum" sz="quarter" idx="5"/>
          </p:nvPr>
        </p:nvSpPr>
        <p:spPr/>
        <p:txBody>
          <a:bodyPr/>
          <a:lstStyle/>
          <a:p>
            <a:fld id="{C7C21DD7-CDF3-5D41-8DE1-C2D3E7795E73}" type="slidenum">
              <a:rPr lang="en-US" smtClean="0"/>
              <a:t>26</a:t>
            </a:fld>
            <a:endParaRPr lang="en-US"/>
          </a:p>
        </p:txBody>
      </p:sp>
    </p:spTree>
    <p:extLst>
      <p:ext uri="{BB962C8B-B14F-4D97-AF65-F5344CB8AC3E}">
        <p14:creationId xmlns:p14="http://schemas.microsoft.com/office/powerpoint/2010/main" val="655804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B5BBD8-B235-4B6C-8A11-2B193697DD17}" type="slidenum">
              <a:rPr lang="en-US" smtClean="0"/>
              <a:t>27</a:t>
            </a:fld>
            <a:endParaRPr lang="en-US"/>
          </a:p>
        </p:txBody>
      </p:sp>
    </p:spTree>
    <p:extLst>
      <p:ext uri="{BB962C8B-B14F-4D97-AF65-F5344CB8AC3E}">
        <p14:creationId xmlns:p14="http://schemas.microsoft.com/office/powerpoint/2010/main" val="716102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5BBD8-B235-4B6C-8A11-2B193697DD17}" type="slidenum">
              <a:rPr lang="en-US" smtClean="0"/>
              <a:t>28</a:t>
            </a:fld>
            <a:endParaRPr lang="en-US" dirty="0"/>
          </a:p>
        </p:txBody>
      </p:sp>
    </p:spTree>
    <p:extLst>
      <p:ext uri="{BB962C8B-B14F-4D97-AF65-F5344CB8AC3E}">
        <p14:creationId xmlns:p14="http://schemas.microsoft.com/office/powerpoint/2010/main" val="73443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factors and many questions come up when trying to answer the question of “What is the key problem to fix?”</a:t>
            </a:r>
          </a:p>
          <a:p>
            <a:endParaRPr lang="en-US" dirty="0"/>
          </a:p>
          <a:p>
            <a:r>
              <a:rPr lang="en-US" dirty="0"/>
              <a:t>It is complicated to everyone- from the parent to the teacher- we can all reflect on the complexity. </a:t>
            </a:r>
          </a:p>
          <a:p>
            <a:endParaRPr lang="en-US" dirty="0"/>
          </a:p>
          <a:p>
            <a:r>
              <a:rPr lang="en-US" dirty="0"/>
              <a:t>This sense of complexity can make it hard to find a space to take action. </a:t>
            </a:r>
          </a:p>
          <a:p>
            <a:endParaRPr lang="en-US" dirty="0"/>
          </a:p>
        </p:txBody>
      </p:sp>
      <p:sp>
        <p:nvSpPr>
          <p:cNvPr id="4" name="Slide Number Placeholder 3"/>
          <p:cNvSpPr>
            <a:spLocks noGrp="1"/>
          </p:cNvSpPr>
          <p:nvPr>
            <p:ph type="sldNum" sz="quarter" idx="5"/>
          </p:nvPr>
        </p:nvSpPr>
        <p:spPr/>
        <p:txBody>
          <a:bodyPr/>
          <a:lstStyle/>
          <a:p>
            <a:fld id="{C7C21DD7-CDF3-5D41-8DE1-C2D3E7795E73}" type="slidenum">
              <a:rPr lang="en-US" smtClean="0"/>
              <a:t>3</a:t>
            </a:fld>
            <a:endParaRPr lang="en-US" dirty="0"/>
          </a:p>
        </p:txBody>
      </p:sp>
    </p:spTree>
    <p:extLst>
      <p:ext uri="{BB962C8B-B14F-4D97-AF65-F5344CB8AC3E}">
        <p14:creationId xmlns:p14="http://schemas.microsoft.com/office/powerpoint/2010/main" val="3979101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its important we find a space for action. </a:t>
            </a:r>
          </a:p>
          <a:p>
            <a:endParaRPr lang="en-US" dirty="0"/>
          </a:p>
          <a:p>
            <a:r>
              <a:rPr lang="en-US" dirty="0"/>
              <a:t>What pieces of this story do I have the ability to change?</a:t>
            </a:r>
          </a:p>
          <a:p>
            <a:endParaRPr lang="en-US" dirty="0"/>
          </a:p>
          <a:p>
            <a:r>
              <a:rPr lang="en-US" dirty="0"/>
              <a:t>For PALS – our ability to use data to make children’s needs more visible to you is our area of action. Within that, I suggest that your area for action is considering how to use the PALS data to help make children and their needs more visible. </a:t>
            </a:r>
          </a:p>
          <a:p>
            <a:endParaRPr lang="en-US" dirty="0"/>
          </a:p>
          <a:p>
            <a:endParaRPr lang="en-US" dirty="0"/>
          </a:p>
        </p:txBody>
      </p:sp>
      <p:sp>
        <p:nvSpPr>
          <p:cNvPr id="4" name="Slide Number Placeholder 3"/>
          <p:cNvSpPr>
            <a:spLocks noGrp="1"/>
          </p:cNvSpPr>
          <p:nvPr>
            <p:ph type="sldNum" sz="quarter" idx="5"/>
          </p:nvPr>
        </p:nvSpPr>
        <p:spPr/>
        <p:txBody>
          <a:bodyPr/>
          <a:lstStyle/>
          <a:p>
            <a:fld id="{C7C21DD7-CDF3-5D41-8DE1-C2D3E7795E73}" type="slidenum">
              <a:rPr lang="en-US" smtClean="0"/>
              <a:t>4</a:t>
            </a:fld>
            <a:endParaRPr lang="en-US" dirty="0"/>
          </a:p>
        </p:txBody>
      </p:sp>
    </p:spTree>
    <p:extLst>
      <p:ext uri="{BB962C8B-B14F-4D97-AF65-F5344CB8AC3E}">
        <p14:creationId xmlns:p14="http://schemas.microsoft.com/office/powerpoint/2010/main" val="3478772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challenges that make the headlines- around reading outcomes and inequality- start far before the headlines.</a:t>
            </a:r>
          </a:p>
          <a:p>
            <a:endParaRPr lang="en-US" dirty="0"/>
          </a:p>
          <a:p>
            <a:r>
              <a:rPr lang="en-US" dirty="0"/>
              <a:t>Blue is above benchmark. </a:t>
            </a:r>
          </a:p>
          <a:p>
            <a:r>
              <a:rPr lang="en-US" dirty="0"/>
              <a:t>Orange below benchmark.</a:t>
            </a:r>
          </a:p>
          <a:p>
            <a:r>
              <a:rPr lang="en-US" dirty="0"/>
              <a:t>Above benchmark does not mean a child enters kindergarten reading. It means some minimal amount of literacy foundational development. Knowing some letters. Hearing/distinguishing some rhymes. Attempting to apply letter sound knowledge to ‘developmental spelling’ efforts. Knowing what books are and what text is and following along, to a degree. </a:t>
            </a:r>
          </a:p>
          <a:p>
            <a:endParaRPr lang="en-US" dirty="0"/>
          </a:p>
          <a:p>
            <a:r>
              <a:rPr lang="en-US" dirty="0"/>
              <a:t>The data show that the risk of coming in with minimal early literacy foundational skills is not equally distributed. It is worth noting different things may drive different reasons for this. For example, in VA, we do not measure children’s literacy skills in their home language- only in English. This is part of the reason for the high numbers of Hispanic children incoming below benchmark.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research will say- and what our data also show- is that when there are unequal patterns of readiness- its generally largely explained by unequal opportunities. </a:t>
            </a:r>
          </a:p>
          <a:p>
            <a:endParaRPr lang="en-US" dirty="0"/>
          </a:p>
        </p:txBody>
      </p:sp>
      <p:sp>
        <p:nvSpPr>
          <p:cNvPr id="4" name="Slide Number Placeholder 3"/>
          <p:cNvSpPr>
            <a:spLocks noGrp="1"/>
          </p:cNvSpPr>
          <p:nvPr>
            <p:ph type="sldNum" sz="quarter" idx="5"/>
          </p:nvPr>
        </p:nvSpPr>
        <p:spPr/>
        <p:txBody>
          <a:bodyPr/>
          <a:lstStyle/>
          <a:p>
            <a:fld id="{C7C21DD7-CDF3-5D41-8DE1-C2D3E7795E73}" type="slidenum">
              <a:rPr lang="en-US" smtClean="0"/>
              <a:t>5</a:t>
            </a:fld>
            <a:endParaRPr lang="en-US"/>
          </a:p>
        </p:txBody>
      </p:sp>
    </p:spTree>
    <p:extLst>
      <p:ext uri="{BB962C8B-B14F-4D97-AF65-F5344CB8AC3E}">
        <p14:creationId xmlns:p14="http://schemas.microsoft.com/office/powerpoint/2010/main" val="4019944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easier to see this when we look by income. The disparity by race evens out- to a degree, not completely- when we look by income and race. So I will focus on income gaps.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these data show are the group of children who bear the greatest burden of risk for being behind in their skills are the same group of children who lack access to consistent opportunities for learning and early learning and for access to safe and nurturing environments.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dirty="0"/>
              <a:t>When we look by poverty, we see that almost 1 in 4 children who are labelled as disadvantaged lack adequate development in early literacy foundations. This is in contrast to just over 1 in 10 children who are not labelled as disadvantaged. </a:t>
            </a:r>
          </a:p>
          <a:p>
            <a:endParaRPr lang="en-US" dirty="0"/>
          </a:p>
          <a:p>
            <a:r>
              <a:rPr lang="en-US" dirty="0"/>
              <a:t>Disadvantaged is a state flag meaning eligible for Medicaid, TANF, free and reduced lunch, or being designated homeless or migrant. </a:t>
            </a:r>
          </a:p>
        </p:txBody>
      </p:sp>
      <p:sp>
        <p:nvSpPr>
          <p:cNvPr id="4" name="Slide Number Placeholder 3"/>
          <p:cNvSpPr>
            <a:spLocks noGrp="1"/>
          </p:cNvSpPr>
          <p:nvPr>
            <p:ph type="sldNum" sz="quarter" idx="5"/>
          </p:nvPr>
        </p:nvSpPr>
        <p:spPr/>
        <p:txBody>
          <a:bodyPr/>
          <a:lstStyle/>
          <a:p>
            <a:fld id="{C7C21DD7-CDF3-5D41-8DE1-C2D3E7795E73}" type="slidenum">
              <a:rPr lang="en-US" smtClean="0"/>
              <a:t>6</a:t>
            </a:fld>
            <a:endParaRPr lang="en-US"/>
          </a:p>
        </p:txBody>
      </p:sp>
    </p:spTree>
    <p:extLst>
      <p:ext uri="{BB962C8B-B14F-4D97-AF65-F5344CB8AC3E}">
        <p14:creationId xmlns:p14="http://schemas.microsoft.com/office/powerpoint/2010/main" val="3314816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graph shows percentage above benchmark. Light blue is for disadvantaged. See 20% or so ‘gap’ in number of children who are coming in with the minimal threshold of literacy foundations by income. </a:t>
            </a:r>
          </a:p>
          <a:p>
            <a:endParaRPr lang="en-US" dirty="0"/>
          </a:p>
          <a:p>
            <a:r>
              <a:rPr lang="en-US" dirty="0"/>
              <a:t>And often we ask about </a:t>
            </a:r>
            <a:r>
              <a:rPr lang="en-US" dirty="0" err="1"/>
              <a:t>prek</a:t>
            </a:r>
            <a:r>
              <a:rPr lang="en-US" dirty="0"/>
              <a:t>. We see without </a:t>
            </a:r>
            <a:r>
              <a:rPr lang="en-US" dirty="0" err="1"/>
              <a:t>prek</a:t>
            </a:r>
            <a:r>
              <a:rPr lang="en-US" dirty="0"/>
              <a:t>, percentage of children who come in below benchmark is actually 40%. So this reflects a merging of children with and without </a:t>
            </a:r>
            <a:r>
              <a:rPr lang="en-US" dirty="0" err="1"/>
              <a:t>prek</a:t>
            </a:r>
            <a:r>
              <a:rPr lang="en-US" dirty="0"/>
              <a:t>. </a:t>
            </a:r>
          </a:p>
        </p:txBody>
      </p:sp>
      <p:sp>
        <p:nvSpPr>
          <p:cNvPr id="4" name="Slide Number Placeholder 3"/>
          <p:cNvSpPr>
            <a:spLocks noGrp="1"/>
          </p:cNvSpPr>
          <p:nvPr>
            <p:ph type="sldNum" sz="quarter" idx="5"/>
          </p:nvPr>
        </p:nvSpPr>
        <p:spPr/>
        <p:txBody>
          <a:bodyPr/>
          <a:lstStyle/>
          <a:p>
            <a:fld id="{C7C21DD7-CDF3-5D41-8DE1-C2D3E7795E73}" type="slidenum">
              <a:rPr lang="en-US" smtClean="0"/>
              <a:t>7</a:t>
            </a:fld>
            <a:endParaRPr lang="en-US"/>
          </a:p>
        </p:txBody>
      </p:sp>
    </p:spTree>
    <p:extLst>
      <p:ext uri="{BB962C8B-B14F-4D97-AF65-F5344CB8AC3E}">
        <p14:creationId xmlns:p14="http://schemas.microsoft.com/office/powerpoint/2010/main" val="1853049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what is important to consider is that gaps seen at K entry tend to continue </a:t>
            </a:r>
            <a:r>
              <a:rPr lang="en-US" i="1" dirty="0"/>
              <a:t>or increase</a:t>
            </a:r>
            <a:r>
              <a:rPr lang="en-US" dirty="0"/>
              <a:t> across the first few years of school when looked at by race.</a:t>
            </a:r>
          </a:p>
          <a:p>
            <a:endParaRPr lang="en-US" dirty="0"/>
          </a:p>
          <a:p>
            <a:r>
              <a:rPr lang="en-US" dirty="0"/>
              <a:t>What you see here is a standardized difference. So the zero line would suggest the difference between the average scores for incoming kindergarteners who are black and white is zero (again here we aren’t distinguishing by economics). What we see is a small difference- a tenth of a standard deviation. But it grows significantly across the grades.</a:t>
            </a:r>
          </a:p>
          <a:p>
            <a:endParaRPr lang="en-US" dirty="0"/>
          </a:p>
          <a:p>
            <a:r>
              <a:rPr lang="en-US" dirty="0"/>
              <a:t>We looked at this deeper with expertise of colleagues in Ed Policy and this is a paper we are preparing for submission for publication. </a:t>
            </a:r>
          </a:p>
          <a:p>
            <a:r>
              <a:rPr lang="en-US" dirty="0"/>
              <a:t>What we found, and the trend you see here, is one which occurs within schools. This doesn’t mean there may not be issues between schools or about sorting children in schools. But it does mean a piece of the story that cannot be ignored is that children are having different experiences and opportunities when you follow them within schools. </a:t>
            </a:r>
          </a:p>
          <a:p>
            <a:endParaRPr lang="en-US" dirty="0"/>
          </a:p>
          <a:p>
            <a:r>
              <a:rPr lang="en-US" dirty="0"/>
              <a:t>To contextualize:</a:t>
            </a:r>
          </a:p>
          <a:p>
            <a:endParaRPr lang="en-US" dirty="0"/>
          </a:p>
          <a:p>
            <a:r>
              <a:rPr lang="en-US" dirty="0"/>
              <a:t>Two children, showing up to school behind in literacy- below benchmark, with the same exact PALS score. But one is black and one is white. The white child is 1.5 times more likely to pass the SOL than the black child.</a:t>
            </a:r>
          </a:p>
          <a:p>
            <a:r>
              <a:rPr lang="en-US" dirty="0"/>
              <a:t>Similarly, two children showing up to school fairy advanced in their early literacy development. Top quintile of the population. One is from a economically disadvantaged home and the other is not. The child with economic disadvantage is 2 times less likely to score advanced on the 3</a:t>
            </a:r>
            <a:r>
              <a:rPr lang="en-US" baseline="30000" dirty="0"/>
              <a:t>rd</a:t>
            </a:r>
            <a:r>
              <a:rPr lang="en-US" dirty="0"/>
              <a:t> grade SOL than the more advantaged child.</a:t>
            </a:r>
            <a:br>
              <a:rPr lang="en-US" dirty="0"/>
            </a:b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7C21DD7-CDF3-5D41-8DE1-C2D3E7795E73}" type="slidenum">
              <a:rPr lang="en-US" smtClean="0"/>
              <a:t>8</a:t>
            </a:fld>
            <a:endParaRPr lang="en-US"/>
          </a:p>
        </p:txBody>
      </p:sp>
    </p:spTree>
    <p:extLst>
      <p:ext uri="{BB962C8B-B14F-4D97-AF65-F5344CB8AC3E}">
        <p14:creationId xmlns:p14="http://schemas.microsoft.com/office/powerpoint/2010/main" val="2975036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 return to the question. </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C7C21DD7-CDF3-5D41-8DE1-C2D3E7795E73}" type="slidenum">
              <a:rPr lang="en-US" smtClean="0"/>
              <a:t>9</a:t>
            </a:fld>
            <a:endParaRPr lang="en-US"/>
          </a:p>
        </p:txBody>
      </p:sp>
    </p:spTree>
    <p:extLst>
      <p:ext uri="{BB962C8B-B14F-4D97-AF65-F5344CB8AC3E}">
        <p14:creationId xmlns:p14="http://schemas.microsoft.com/office/powerpoint/2010/main" val="652625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914400" y="368195"/>
            <a:ext cx="10363200" cy="817561"/>
          </a:xfrm>
        </p:spPr>
        <p:txBody>
          <a:bodyPr>
            <a:normAutofit/>
          </a:bodyPr>
          <a:lstStyle>
            <a:lvl1pPr algn="ctr">
              <a:defRPr sz="3200"/>
            </a:lvl1pPr>
          </a:lstStyle>
          <a:p>
            <a:r>
              <a:rPr lang="en-US"/>
              <a:t>Click to edit Master title style</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Tree>
    <p:extLst>
      <p:ext uri="{BB962C8B-B14F-4D97-AF65-F5344CB8AC3E}">
        <p14:creationId xmlns:p14="http://schemas.microsoft.com/office/powerpoint/2010/main" val="3069143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Wider_Images_w_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68195"/>
            <a:ext cx="10363200" cy="817561"/>
          </a:xfrm>
        </p:spPr>
        <p:txBody>
          <a:bodyPr>
            <a:normAutofit/>
          </a:bodyPr>
          <a:lstStyle>
            <a:lvl1pPr algn="ctr">
              <a:defRPr sz="3200"/>
            </a:lvl1pPr>
          </a:lstStyle>
          <a:p>
            <a:r>
              <a:rPr lang="en-US" dirty="0"/>
              <a:t>Wider Images with Bullet Lists</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
        <p:nvSpPr>
          <p:cNvPr id="23" name="그림 개체 틀 3"/>
          <p:cNvSpPr>
            <a:spLocks noGrp="1"/>
          </p:cNvSpPr>
          <p:nvPr>
            <p:ph type="pic" sz="quarter" idx="24" hasCustomPrompt="1"/>
          </p:nvPr>
        </p:nvSpPr>
        <p:spPr>
          <a:xfrm>
            <a:off x="914398" y="1811203"/>
            <a:ext cx="3352801" cy="1854419"/>
          </a:xfrm>
          <a:prstGeom prst="roundRect">
            <a:avLst>
              <a:gd name="adj" fmla="val 7265"/>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dirty="0"/>
              <a:t>Insert Image</a:t>
            </a:r>
            <a:endParaRPr lang="ko-KR" altLang="en-US" dirty="0"/>
          </a:p>
        </p:txBody>
      </p:sp>
      <p:sp>
        <p:nvSpPr>
          <p:cNvPr id="10" name="그림 개체 틀 3"/>
          <p:cNvSpPr>
            <a:spLocks noGrp="1"/>
          </p:cNvSpPr>
          <p:nvPr>
            <p:ph type="pic" sz="quarter" idx="25" hasCustomPrompt="1"/>
          </p:nvPr>
        </p:nvSpPr>
        <p:spPr>
          <a:xfrm>
            <a:off x="4419599" y="1811203"/>
            <a:ext cx="3352801" cy="1854419"/>
          </a:xfrm>
          <a:prstGeom prst="roundRect">
            <a:avLst>
              <a:gd name="adj" fmla="val 7265"/>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dirty="0"/>
              <a:t>Insert Image</a:t>
            </a:r>
            <a:endParaRPr lang="ko-KR" altLang="en-US" dirty="0"/>
          </a:p>
        </p:txBody>
      </p:sp>
      <p:sp>
        <p:nvSpPr>
          <p:cNvPr id="11" name="그림 개체 틀 3"/>
          <p:cNvSpPr>
            <a:spLocks noGrp="1"/>
          </p:cNvSpPr>
          <p:nvPr>
            <p:ph type="pic" sz="quarter" idx="26" hasCustomPrompt="1"/>
          </p:nvPr>
        </p:nvSpPr>
        <p:spPr>
          <a:xfrm>
            <a:off x="7924799" y="1811203"/>
            <a:ext cx="3352801" cy="1854419"/>
          </a:xfrm>
          <a:prstGeom prst="roundRect">
            <a:avLst>
              <a:gd name="adj" fmla="val 7265"/>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dirty="0"/>
              <a:t>Insert Image</a:t>
            </a:r>
            <a:endParaRPr lang="ko-KR" altLang="en-US" dirty="0"/>
          </a:p>
        </p:txBody>
      </p:sp>
      <p:sp>
        <p:nvSpPr>
          <p:cNvPr id="12" name="Text Placeholder 3"/>
          <p:cNvSpPr>
            <a:spLocks noGrp="1"/>
          </p:cNvSpPr>
          <p:nvPr>
            <p:ph type="body" sz="quarter" idx="28" hasCustomPrompt="1"/>
          </p:nvPr>
        </p:nvSpPr>
        <p:spPr>
          <a:xfrm>
            <a:off x="4446320" y="3883837"/>
            <a:ext cx="3292475" cy="2004883"/>
          </a:xfrm>
        </p:spPr>
        <p:txBody>
          <a:bodyPr/>
          <a:lstStyle>
            <a:lvl1pPr marL="171446" marR="0" indent="-171446" algn="l" defTabSz="914377" rtl="0" eaLnBrk="1" fontAlgn="auto" latinLnBrk="0" hangingPunct="1">
              <a:lnSpc>
                <a:spcPct val="120000"/>
              </a:lnSpc>
              <a:spcBef>
                <a:spcPts val="500"/>
              </a:spcBef>
              <a:spcAft>
                <a:spcPts val="800"/>
              </a:spcAft>
              <a:buClr>
                <a:schemeClr val="accent1"/>
              </a:buClr>
              <a:buSzTx/>
              <a:buFont typeface="Arial" panose="020B0604020202020204" pitchFamily="34" charset="0"/>
              <a:buChar char="•"/>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171446" indent="-171446">
              <a:lnSpc>
                <a:spcPct val="120000"/>
              </a:lnSpc>
              <a:spcAft>
                <a:spcPts val="800"/>
              </a:spcAft>
              <a:buClr>
                <a:schemeClr val="accent1"/>
              </a:buClr>
              <a:buFont typeface="Arial" panose="020B0604020202020204" pitchFamily="34" charset="0"/>
              <a:buChar char="•"/>
            </a:pPr>
            <a:r>
              <a:rPr lang="en-US" sz="1200" dirty="0"/>
              <a:t>List  item one</a:t>
            </a:r>
          </a:p>
          <a:p>
            <a:pPr marL="171446" indent="-171446">
              <a:lnSpc>
                <a:spcPct val="120000"/>
              </a:lnSpc>
              <a:spcAft>
                <a:spcPts val="800"/>
              </a:spcAft>
              <a:buClr>
                <a:schemeClr val="accent1"/>
              </a:buClr>
              <a:buFont typeface="Arial" panose="020B0604020202020204" pitchFamily="34" charset="0"/>
              <a:buChar char="•"/>
            </a:pPr>
            <a:r>
              <a:rPr lang="en-US" sz="1200" dirty="0"/>
              <a:t>List  item two</a:t>
            </a:r>
          </a:p>
          <a:p>
            <a:pPr marL="171446" indent="-171446">
              <a:lnSpc>
                <a:spcPct val="120000"/>
              </a:lnSpc>
              <a:spcAft>
                <a:spcPts val="800"/>
              </a:spcAft>
              <a:buClr>
                <a:schemeClr val="accent1"/>
              </a:buClr>
              <a:buFont typeface="Arial" panose="020B0604020202020204" pitchFamily="34" charset="0"/>
              <a:buChar char="•"/>
            </a:pPr>
            <a:r>
              <a:rPr lang="en-US" sz="1200" dirty="0"/>
              <a:t>List item three</a:t>
            </a:r>
          </a:p>
        </p:txBody>
      </p:sp>
      <p:sp>
        <p:nvSpPr>
          <p:cNvPr id="13" name="Text Placeholder 3"/>
          <p:cNvSpPr>
            <a:spLocks noGrp="1"/>
          </p:cNvSpPr>
          <p:nvPr>
            <p:ph type="body" sz="quarter" idx="29" hasCustomPrompt="1"/>
          </p:nvPr>
        </p:nvSpPr>
        <p:spPr>
          <a:xfrm>
            <a:off x="945897" y="3890143"/>
            <a:ext cx="3292475" cy="2004883"/>
          </a:xfrm>
        </p:spPr>
        <p:txBody>
          <a:bodyPr/>
          <a:lstStyle>
            <a:lvl1pPr marL="171446" marR="0" indent="-171446" algn="l" defTabSz="914377" rtl="0" eaLnBrk="1" fontAlgn="auto" latinLnBrk="0" hangingPunct="1">
              <a:lnSpc>
                <a:spcPct val="120000"/>
              </a:lnSpc>
              <a:spcBef>
                <a:spcPts val="500"/>
              </a:spcBef>
              <a:spcAft>
                <a:spcPts val="800"/>
              </a:spcAft>
              <a:buClr>
                <a:schemeClr val="accent1"/>
              </a:buClr>
              <a:buSzTx/>
              <a:buFont typeface="Arial" panose="020B0604020202020204" pitchFamily="34" charset="0"/>
              <a:buChar char="•"/>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171446" indent="-171446">
              <a:lnSpc>
                <a:spcPct val="120000"/>
              </a:lnSpc>
              <a:spcAft>
                <a:spcPts val="800"/>
              </a:spcAft>
              <a:buClr>
                <a:schemeClr val="accent1"/>
              </a:buClr>
              <a:buFont typeface="Arial" panose="020B0604020202020204" pitchFamily="34" charset="0"/>
              <a:buChar char="•"/>
            </a:pPr>
            <a:r>
              <a:rPr lang="en-US" sz="1200" dirty="0"/>
              <a:t>List  item one</a:t>
            </a:r>
          </a:p>
          <a:p>
            <a:pPr marL="171446" indent="-171446">
              <a:lnSpc>
                <a:spcPct val="120000"/>
              </a:lnSpc>
              <a:spcAft>
                <a:spcPts val="800"/>
              </a:spcAft>
              <a:buClr>
                <a:schemeClr val="accent1"/>
              </a:buClr>
              <a:buFont typeface="Arial" panose="020B0604020202020204" pitchFamily="34" charset="0"/>
              <a:buChar char="•"/>
            </a:pPr>
            <a:r>
              <a:rPr lang="en-US" sz="1200" dirty="0"/>
              <a:t>List  item two</a:t>
            </a:r>
          </a:p>
          <a:p>
            <a:pPr marL="171446" indent="-171446">
              <a:lnSpc>
                <a:spcPct val="120000"/>
              </a:lnSpc>
              <a:spcAft>
                <a:spcPts val="800"/>
              </a:spcAft>
              <a:buClr>
                <a:schemeClr val="accent1"/>
              </a:buClr>
              <a:buFont typeface="Arial" panose="020B0604020202020204" pitchFamily="34" charset="0"/>
              <a:buChar char="•"/>
            </a:pPr>
            <a:r>
              <a:rPr lang="en-US" sz="1200" dirty="0"/>
              <a:t>List item three</a:t>
            </a:r>
          </a:p>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1200" dirty="0"/>
          </a:p>
          <a:p>
            <a:pPr lvl="1"/>
            <a:endParaRPr lang="en-US" dirty="0"/>
          </a:p>
        </p:txBody>
      </p:sp>
      <p:sp>
        <p:nvSpPr>
          <p:cNvPr id="14" name="Text Placeholder 3"/>
          <p:cNvSpPr>
            <a:spLocks noGrp="1"/>
          </p:cNvSpPr>
          <p:nvPr>
            <p:ph type="body" sz="quarter" idx="30" hasCustomPrompt="1"/>
          </p:nvPr>
        </p:nvSpPr>
        <p:spPr>
          <a:xfrm>
            <a:off x="7959317" y="3890143"/>
            <a:ext cx="3292475" cy="2004883"/>
          </a:xfrm>
        </p:spPr>
        <p:txBody>
          <a:bodyPr/>
          <a:lstStyle>
            <a:lvl1pPr marL="171446" marR="0" indent="-171446" algn="l" defTabSz="914377" rtl="0" eaLnBrk="1" fontAlgn="auto" latinLnBrk="0" hangingPunct="1">
              <a:lnSpc>
                <a:spcPct val="120000"/>
              </a:lnSpc>
              <a:spcBef>
                <a:spcPts val="500"/>
              </a:spcBef>
              <a:spcAft>
                <a:spcPts val="800"/>
              </a:spcAft>
              <a:buClr>
                <a:schemeClr val="accent1"/>
              </a:buClr>
              <a:buSzTx/>
              <a:buFont typeface="Arial" panose="020B0604020202020204" pitchFamily="34" charset="0"/>
              <a:buChar char="•"/>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171446" indent="-171446">
              <a:lnSpc>
                <a:spcPct val="120000"/>
              </a:lnSpc>
              <a:spcAft>
                <a:spcPts val="800"/>
              </a:spcAft>
              <a:buClr>
                <a:schemeClr val="accent1"/>
              </a:buClr>
              <a:buFont typeface="Arial" panose="020B0604020202020204" pitchFamily="34" charset="0"/>
              <a:buChar char="•"/>
            </a:pPr>
            <a:r>
              <a:rPr lang="en-US" sz="1200" dirty="0"/>
              <a:t>List  item one</a:t>
            </a:r>
          </a:p>
          <a:p>
            <a:pPr marL="171446" indent="-171446">
              <a:lnSpc>
                <a:spcPct val="120000"/>
              </a:lnSpc>
              <a:spcAft>
                <a:spcPts val="800"/>
              </a:spcAft>
              <a:buClr>
                <a:schemeClr val="accent1"/>
              </a:buClr>
              <a:buFont typeface="Arial" panose="020B0604020202020204" pitchFamily="34" charset="0"/>
              <a:buChar char="•"/>
            </a:pPr>
            <a:r>
              <a:rPr lang="en-US" sz="1200" dirty="0"/>
              <a:t>List  item two</a:t>
            </a:r>
          </a:p>
          <a:p>
            <a:pPr marL="171446" indent="-171446">
              <a:lnSpc>
                <a:spcPct val="120000"/>
              </a:lnSpc>
              <a:spcAft>
                <a:spcPts val="800"/>
              </a:spcAft>
              <a:buClr>
                <a:schemeClr val="accent1"/>
              </a:buClr>
              <a:buFont typeface="Arial" panose="020B0604020202020204" pitchFamily="34" charset="0"/>
              <a:buChar char="•"/>
            </a:pPr>
            <a:r>
              <a:rPr lang="en-US" sz="1200" dirty="0"/>
              <a:t>List item three</a:t>
            </a:r>
          </a:p>
        </p:txBody>
      </p:sp>
    </p:spTree>
    <p:extLst>
      <p:ext uri="{BB962C8B-B14F-4D97-AF65-F5344CB8AC3E}">
        <p14:creationId xmlns:p14="http://schemas.microsoft.com/office/powerpoint/2010/main" val="31567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68195"/>
            <a:ext cx="10363200" cy="817561"/>
          </a:xfrm>
        </p:spPr>
        <p:txBody>
          <a:bodyPr>
            <a:normAutofit/>
          </a:bodyPr>
          <a:lstStyle>
            <a:lvl1pPr algn="ctr">
              <a:defRPr sz="3200"/>
            </a:lvl1pPr>
          </a:lstStyle>
          <a:p>
            <a:r>
              <a:rPr lang="en-US" dirty="0"/>
              <a:t>Timeline Layout</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grpSp>
        <p:nvGrpSpPr>
          <p:cNvPr id="14" name="Group 13"/>
          <p:cNvGrpSpPr/>
          <p:nvPr/>
        </p:nvGrpSpPr>
        <p:grpSpPr>
          <a:xfrm>
            <a:off x="9687003" y="2615315"/>
            <a:ext cx="2645416" cy="1222756"/>
            <a:chOff x="9698984" y="2615315"/>
            <a:chExt cx="2645416" cy="1222756"/>
          </a:xfrm>
          <a:effectLst>
            <a:outerShdw dist="38100" dir="5400000" algn="ctr" rotWithShape="0">
              <a:srgbClr val="000000">
                <a:alpha val="10000"/>
              </a:srgbClr>
            </a:outerShdw>
          </a:effectLst>
        </p:grpSpPr>
        <p:sp>
          <p:nvSpPr>
            <p:cNvPr id="15" name="Oval 14"/>
            <p:cNvSpPr/>
            <p:nvPr/>
          </p:nvSpPr>
          <p:spPr>
            <a:xfrm>
              <a:off x="9698984" y="2807559"/>
              <a:ext cx="1030512" cy="1030512"/>
            </a:xfrm>
            <a:prstGeom prst="ellipse">
              <a:avLst/>
            </a:prstGeom>
            <a:solidFill>
              <a:schemeClr val="accent5"/>
            </a:solidFill>
            <a:ln>
              <a:noFill/>
            </a:ln>
            <a:effectLst>
              <a:innerShdw dist="25400" dir="5400000">
                <a:schemeClr val="tx1">
                  <a:alpha val="15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16" name="Straight Connector 15"/>
            <p:cNvCxnSpPr>
              <a:stCxn id="15" idx="6"/>
            </p:cNvCxnSpPr>
            <p:nvPr/>
          </p:nvCxnSpPr>
          <p:spPr>
            <a:xfrm>
              <a:off x="10729496" y="3322815"/>
              <a:ext cx="1614904" cy="0"/>
            </a:xfrm>
            <a:prstGeom prst="line">
              <a:avLst/>
            </a:prstGeom>
            <a:ln w="12700" cmpd="sng">
              <a:solidFill>
                <a:schemeClr val="accent5">
                  <a:lumMod val="75000"/>
                </a:schemeClr>
              </a:solidFill>
              <a:prstDash val="sysDash"/>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10186158" y="2615315"/>
              <a:ext cx="0" cy="192244"/>
            </a:xfrm>
            <a:prstGeom prst="line">
              <a:avLst/>
            </a:prstGeom>
            <a:ln w="12700" cmpd="sng">
              <a:solidFill>
                <a:schemeClr val="accent5">
                  <a:lumMod val="75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5570815" y="2615315"/>
            <a:ext cx="1800532" cy="1222756"/>
            <a:chOff x="5570815" y="2615315"/>
            <a:chExt cx="1800532" cy="1222756"/>
          </a:xfrm>
          <a:effectLst>
            <a:outerShdw dist="38100" dir="5400000" algn="ctr" rotWithShape="0">
              <a:srgbClr val="000000">
                <a:alpha val="10000"/>
              </a:srgbClr>
            </a:outerShdw>
          </a:effectLst>
        </p:grpSpPr>
        <p:sp>
          <p:nvSpPr>
            <p:cNvPr id="20" name="Oval 19"/>
            <p:cNvSpPr/>
            <p:nvPr/>
          </p:nvSpPr>
          <p:spPr>
            <a:xfrm>
              <a:off x="5570815" y="2807559"/>
              <a:ext cx="1030512" cy="1030512"/>
            </a:xfrm>
            <a:prstGeom prst="ellipse">
              <a:avLst/>
            </a:prstGeom>
            <a:solidFill>
              <a:schemeClr val="accent3"/>
            </a:solidFill>
            <a:ln>
              <a:noFill/>
            </a:ln>
            <a:effectLst>
              <a:innerShdw dist="25400" dir="5400000">
                <a:schemeClr val="tx1">
                  <a:alpha val="15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21" name="Straight Connector 20"/>
            <p:cNvCxnSpPr/>
            <p:nvPr/>
          </p:nvCxnSpPr>
          <p:spPr>
            <a:xfrm>
              <a:off x="6601327" y="3322815"/>
              <a:ext cx="770020" cy="0"/>
            </a:xfrm>
            <a:prstGeom prst="line">
              <a:avLst/>
            </a:prstGeom>
            <a:ln w="12700" cmpd="sng">
              <a:solidFill>
                <a:schemeClr val="accent3">
                  <a:lumMod val="75000"/>
                </a:schemeClr>
              </a:solidFill>
              <a:prstDash val="sysDash"/>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089307" y="2615315"/>
              <a:ext cx="0" cy="192244"/>
            </a:xfrm>
            <a:prstGeom prst="line">
              <a:avLst/>
            </a:prstGeom>
            <a:ln w="12700" cmpd="sng">
              <a:solidFill>
                <a:schemeClr val="accent3">
                  <a:lumMod val="75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1442645" y="2615315"/>
            <a:ext cx="1798624" cy="1222756"/>
            <a:chOff x="1442645" y="2615315"/>
            <a:chExt cx="1798624" cy="1222756"/>
          </a:xfrm>
          <a:effectLst>
            <a:outerShdw dist="38100" dir="5400000" algn="ctr" rotWithShape="0">
              <a:srgbClr val="000000">
                <a:alpha val="10000"/>
              </a:srgbClr>
            </a:outerShdw>
          </a:effectLst>
        </p:grpSpPr>
        <p:sp>
          <p:nvSpPr>
            <p:cNvPr id="24" name="Oval 23"/>
            <p:cNvSpPr/>
            <p:nvPr/>
          </p:nvSpPr>
          <p:spPr>
            <a:xfrm>
              <a:off x="1442645" y="2807559"/>
              <a:ext cx="1030512" cy="1030512"/>
            </a:xfrm>
            <a:prstGeom prst="ellipse">
              <a:avLst/>
            </a:prstGeom>
            <a:solidFill>
              <a:schemeClr val="accent1"/>
            </a:solidFill>
            <a:ln>
              <a:noFill/>
            </a:ln>
            <a:effectLst>
              <a:innerShdw dist="25400" dir="5400000">
                <a:schemeClr val="tx1">
                  <a:alpha val="15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25" name="Straight Connector 24"/>
            <p:cNvCxnSpPr/>
            <p:nvPr/>
          </p:nvCxnSpPr>
          <p:spPr>
            <a:xfrm>
              <a:off x="2473157" y="3322815"/>
              <a:ext cx="768112" cy="0"/>
            </a:xfrm>
            <a:prstGeom prst="line">
              <a:avLst/>
            </a:prstGeom>
            <a:ln w="12700" cmpd="sng">
              <a:solidFill>
                <a:schemeClr val="accent1">
                  <a:lumMod val="75000"/>
                </a:schemeClr>
              </a:solidFill>
              <a:prstDash val="sysDash"/>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1957900" y="2615315"/>
              <a:ext cx="0" cy="192244"/>
            </a:xfrm>
            <a:prstGeom prst="line">
              <a:avLst/>
            </a:prstGeom>
            <a:ln w="12700" cmpd="sng">
              <a:solidFill>
                <a:schemeClr val="accent1">
                  <a:lumMod val="75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27" name="AutoShape 195"/>
            <p:cNvSpPr>
              <a:spLocks/>
            </p:cNvSpPr>
            <p:nvPr/>
          </p:nvSpPr>
          <p:spPr bwMode="auto">
            <a:xfrm>
              <a:off x="2021407" y="3272597"/>
              <a:ext cx="15024" cy="65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cubicBezTo>
                    <a:pt x="16007" y="16818"/>
                    <a:pt x="8457" y="9069"/>
                    <a:pt x="0" y="0"/>
                  </a:cubicBezTo>
                  <a:cubicBezTo>
                    <a:pt x="6420" y="10388"/>
                    <a:pt x="13700" y="17478"/>
                    <a:pt x="21600" y="21600"/>
                  </a:cubicBezTo>
                  <a:close/>
                  <a:moveTo>
                    <a:pt x="21600" y="21600"/>
                  </a:moveTo>
                </a:path>
              </a:pathLst>
            </a:custGeom>
            <a:solidFill>
              <a:srgbClr val="FFFFFF"/>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grpSp>
      <p:grpSp>
        <p:nvGrpSpPr>
          <p:cNvPr id="28" name="Group 27"/>
          <p:cNvGrpSpPr/>
          <p:nvPr/>
        </p:nvGrpSpPr>
        <p:grpSpPr>
          <a:xfrm>
            <a:off x="7634900" y="2615315"/>
            <a:ext cx="1822884" cy="1222756"/>
            <a:chOff x="7634900" y="2615315"/>
            <a:chExt cx="1822884" cy="1222756"/>
          </a:xfrm>
          <a:effectLst>
            <a:outerShdw dist="38100" dir="5400000" algn="ctr" rotWithShape="0">
              <a:srgbClr val="000000">
                <a:alpha val="10000"/>
              </a:srgbClr>
            </a:outerShdw>
          </a:effectLst>
        </p:grpSpPr>
        <p:sp>
          <p:nvSpPr>
            <p:cNvPr id="29" name="Oval 28"/>
            <p:cNvSpPr/>
            <p:nvPr/>
          </p:nvSpPr>
          <p:spPr>
            <a:xfrm>
              <a:off x="7634900" y="2807559"/>
              <a:ext cx="1030512" cy="1030512"/>
            </a:xfrm>
            <a:prstGeom prst="ellipse">
              <a:avLst/>
            </a:prstGeom>
            <a:solidFill>
              <a:schemeClr val="accent4"/>
            </a:solidFill>
            <a:ln>
              <a:noFill/>
            </a:ln>
            <a:effectLst>
              <a:innerShdw dist="25400" dir="5400000">
                <a:schemeClr val="tx1">
                  <a:alpha val="15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30" name="Straight Connector 29"/>
            <p:cNvCxnSpPr/>
            <p:nvPr/>
          </p:nvCxnSpPr>
          <p:spPr>
            <a:xfrm>
              <a:off x="8654151" y="3322815"/>
              <a:ext cx="803633" cy="0"/>
            </a:xfrm>
            <a:prstGeom prst="line">
              <a:avLst/>
            </a:prstGeom>
            <a:ln w="12700" cmpd="sng">
              <a:solidFill>
                <a:schemeClr val="accent4">
                  <a:lumMod val="75000"/>
                </a:schemeClr>
              </a:solidFill>
              <a:prstDash val="sysDash"/>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8173253" y="2615315"/>
              <a:ext cx="0" cy="192244"/>
            </a:xfrm>
            <a:prstGeom prst="line">
              <a:avLst/>
            </a:prstGeom>
            <a:ln w="12700" cmpd="sng">
              <a:solidFill>
                <a:schemeClr val="accent4">
                  <a:lumMod val="75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a:off x="3506730" y="2615315"/>
            <a:ext cx="1823833" cy="1222756"/>
            <a:chOff x="3506730" y="2615315"/>
            <a:chExt cx="1823833" cy="1222756"/>
          </a:xfrm>
          <a:effectLst>
            <a:outerShdw dist="38100" dir="5400000" algn="ctr" rotWithShape="0">
              <a:srgbClr val="000000">
                <a:alpha val="10000"/>
              </a:srgbClr>
            </a:outerShdw>
          </a:effectLst>
        </p:grpSpPr>
        <p:sp>
          <p:nvSpPr>
            <p:cNvPr id="33" name="Oval 32"/>
            <p:cNvSpPr/>
            <p:nvPr/>
          </p:nvSpPr>
          <p:spPr>
            <a:xfrm>
              <a:off x="3506730" y="2807559"/>
              <a:ext cx="1030512" cy="1030512"/>
            </a:xfrm>
            <a:prstGeom prst="ellipse">
              <a:avLst/>
            </a:prstGeom>
            <a:solidFill>
              <a:schemeClr val="accent2"/>
            </a:solidFill>
            <a:ln>
              <a:noFill/>
            </a:ln>
            <a:effectLst>
              <a:innerShdw dist="25400" dir="5400000">
                <a:schemeClr val="tx1">
                  <a:alpha val="15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34" name="Straight Connector 33"/>
            <p:cNvCxnSpPr/>
            <p:nvPr/>
          </p:nvCxnSpPr>
          <p:spPr>
            <a:xfrm>
              <a:off x="4537242" y="3322815"/>
              <a:ext cx="793321" cy="0"/>
            </a:xfrm>
            <a:prstGeom prst="line">
              <a:avLst/>
            </a:prstGeom>
            <a:ln w="12700" cmpd="sng">
              <a:solidFill>
                <a:schemeClr val="accent2">
                  <a:lumMod val="75000"/>
                </a:schemeClr>
              </a:solidFill>
              <a:prstDash val="sysDash"/>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005360" y="2615315"/>
              <a:ext cx="0" cy="192244"/>
            </a:xfrm>
            <a:prstGeom prst="line">
              <a:avLst/>
            </a:prstGeom>
            <a:ln w="12700" cmpd="sng">
              <a:solidFill>
                <a:schemeClr val="accent2">
                  <a:lumMod val="75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grpSp>
      <p:sp>
        <p:nvSpPr>
          <p:cNvPr id="37" name="Text Placeholder 3"/>
          <p:cNvSpPr>
            <a:spLocks noGrp="1"/>
          </p:cNvSpPr>
          <p:nvPr>
            <p:ph type="body" sz="quarter" idx="27" hasCustomPrompt="1"/>
          </p:nvPr>
        </p:nvSpPr>
        <p:spPr>
          <a:xfrm>
            <a:off x="970447" y="4462213"/>
            <a:ext cx="2012781" cy="86518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a:t>
            </a:r>
          </a:p>
          <a:p>
            <a:pPr lvl="1"/>
            <a:endParaRPr lang="en-US" dirty="0"/>
          </a:p>
        </p:txBody>
      </p:sp>
      <p:sp>
        <p:nvSpPr>
          <p:cNvPr id="38" name="Text Placeholder 3"/>
          <p:cNvSpPr>
            <a:spLocks noGrp="1"/>
          </p:cNvSpPr>
          <p:nvPr>
            <p:ph type="body" sz="quarter" idx="28" hasCustomPrompt="1"/>
          </p:nvPr>
        </p:nvSpPr>
        <p:spPr>
          <a:xfrm>
            <a:off x="2991857" y="4462213"/>
            <a:ext cx="2012781" cy="86518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a:t>
            </a:r>
          </a:p>
          <a:p>
            <a:pPr lvl="1"/>
            <a:endParaRPr lang="en-US" dirty="0"/>
          </a:p>
        </p:txBody>
      </p:sp>
      <p:sp>
        <p:nvSpPr>
          <p:cNvPr id="39" name="Text Placeholder 3"/>
          <p:cNvSpPr>
            <a:spLocks noGrp="1"/>
          </p:cNvSpPr>
          <p:nvPr>
            <p:ph type="body" sz="quarter" idx="29" hasCustomPrompt="1"/>
          </p:nvPr>
        </p:nvSpPr>
        <p:spPr>
          <a:xfrm>
            <a:off x="5085153" y="4462213"/>
            <a:ext cx="2012781" cy="86518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a:t>
            </a:r>
          </a:p>
          <a:p>
            <a:pPr lvl="1"/>
            <a:endParaRPr lang="en-US" dirty="0"/>
          </a:p>
        </p:txBody>
      </p:sp>
      <p:sp>
        <p:nvSpPr>
          <p:cNvPr id="40" name="Text Placeholder 3"/>
          <p:cNvSpPr>
            <a:spLocks noGrp="1"/>
          </p:cNvSpPr>
          <p:nvPr>
            <p:ph type="body" sz="quarter" idx="30" hasCustomPrompt="1"/>
          </p:nvPr>
        </p:nvSpPr>
        <p:spPr>
          <a:xfrm>
            <a:off x="7169818" y="4462213"/>
            <a:ext cx="2012781" cy="86518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a:t>
            </a:r>
          </a:p>
          <a:p>
            <a:pPr lvl="1"/>
            <a:endParaRPr lang="en-US" dirty="0"/>
          </a:p>
        </p:txBody>
      </p:sp>
      <p:sp>
        <p:nvSpPr>
          <p:cNvPr id="41" name="Text Placeholder 3"/>
          <p:cNvSpPr>
            <a:spLocks noGrp="1"/>
          </p:cNvSpPr>
          <p:nvPr>
            <p:ph type="body" sz="quarter" idx="31" hasCustomPrompt="1"/>
          </p:nvPr>
        </p:nvSpPr>
        <p:spPr>
          <a:xfrm>
            <a:off x="9182599" y="4462213"/>
            <a:ext cx="2012781" cy="86518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a:t>
            </a:r>
          </a:p>
          <a:p>
            <a:pPr lvl="1"/>
            <a:endParaRPr lang="en-US" dirty="0"/>
          </a:p>
        </p:txBody>
      </p:sp>
      <p:sp>
        <p:nvSpPr>
          <p:cNvPr id="42" name="Text Placeholder 3"/>
          <p:cNvSpPr>
            <a:spLocks noGrp="1"/>
          </p:cNvSpPr>
          <p:nvPr>
            <p:ph type="body" sz="quarter" idx="32" hasCustomPrompt="1"/>
          </p:nvPr>
        </p:nvSpPr>
        <p:spPr>
          <a:xfrm>
            <a:off x="3147609" y="2274827"/>
            <a:ext cx="1764534" cy="369756"/>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800"/>
            </a:lvl1pPr>
            <a:lvl2pPr marL="0" marR="0" indent="0" algn="ctr" defTabSz="914377" rtl="0" eaLnBrk="1" fontAlgn="auto" latinLnBrk="0" hangingPunct="1">
              <a:lnSpc>
                <a:spcPct val="90000"/>
              </a:lnSpc>
              <a:spcBef>
                <a:spcPts val="500"/>
              </a:spcBef>
              <a:spcAft>
                <a:spcPts val="0"/>
              </a:spcAft>
              <a:buClrTx/>
              <a:buSzTx/>
              <a:buFont typeface="Arial"/>
              <a:buNone/>
              <a:tabLst/>
              <a:defRPr sz="2400"/>
            </a:lvl2pPr>
          </a:lstStyle>
          <a:p>
            <a:pPr lvl="1"/>
            <a:r>
              <a:rPr lang="en-US" dirty="0"/>
              <a:t>DATE</a:t>
            </a:r>
          </a:p>
        </p:txBody>
      </p:sp>
      <p:sp>
        <p:nvSpPr>
          <p:cNvPr id="43" name="Text Placeholder 3"/>
          <p:cNvSpPr>
            <a:spLocks noGrp="1"/>
          </p:cNvSpPr>
          <p:nvPr>
            <p:ph type="body" sz="quarter" idx="33" hasCustomPrompt="1"/>
          </p:nvPr>
        </p:nvSpPr>
        <p:spPr>
          <a:xfrm>
            <a:off x="1095536" y="2274827"/>
            <a:ext cx="1764534" cy="369756"/>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800"/>
            </a:lvl1pPr>
            <a:lvl2pPr marL="0" marR="0" indent="0" algn="ctr" defTabSz="914377" rtl="0" eaLnBrk="1" fontAlgn="auto" latinLnBrk="0" hangingPunct="1">
              <a:lnSpc>
                <a:spcPct val="90000"/>
              </a:lnSpc>
              <a:spcBef>
                <a:spcPts val="500"/>
              </a:spcBef>
              <a:spcAft>
                <a:spcPts val="0"/>
              </a:spcAft>
              <a:buClrTx/>
              <a:buSzTx/>
              <a:buFont typeface="Arial"/>
              <a:buNone/>
              <a:tabLst/>
              <a:defRPr sz="2400"/>
            </a:lvl2pPr>
          </a:lstStyle>
          <a:p>
            <a:pPr lvl="1"/>
            <a:r>
              <a:rPr lang="en-US" dirty="0"/>
              <a:t>DATE</a:t>
            </a:r>
          </a:p>
        </p:txBody>
      </p:sp>
      <p:sp>
        <p:nvSpPr>
          <p:cNvPr id="44" name="Text Placeholder 3"/>
          <p:cNvSpPr>
            <a:spLocks noGrp="1"/>
          </p:cNvSpPr>
          <p:nvPr>
            <p:ph type="body" sz="quarter" idx="34" hasCustomPrompt="1"/>
          </p:nvPr>
        </p:nvSpPr>
        <p:spPr>
          <a:xfrm>
            <a:off x="5204963" y="2274827"/>
            <a:ext cx="1764534" cy="369756"/>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800"/>
            </a:lvl1pPr>
            <a:lvl2pPr marL="0" marR="0" indent="0" algn="ctr" defTabSz="914377" rtl="0" eaLnBrk="1" fontAlgn="auto" latinLnBrk="0" hangingPunct="1">
              <a:lnSpc>
                <a:spcPct val="90000"/>
              </a:lnSpc>
              <a:spcBef>
                <a:spcPts val="500"/>
              </a:spcBef>
              <a:spcAft>
                <a:spcPts val="0"/>
              </a:spcAft>
              <a:buClrTx/>
              <a:buSzTx/>
              <a:buFont typeface="Arial"/>
              <a:buNone/>
              <a:tabLst/>
              <a:defRPr sz="2400"/>
            </a:lvl2pPr>
          </a:lstStyle>
          <a:p>
            <a:pPr lvl="1"/>
            <a:r>
              <a:rPr lang="en-US" dirty="0"/>
              <a:t>DATE</a:t>
            </a:r>
          </a:p>
        </p:txBody>
      </p:sp>
      <p:sp>
        <p:nvSpPr>
          <p:cNvPr id="45" name="Text Placeholder 3"/>
          <p:cNvSpPr>
            <a:spLocks noGrp="1"/>
          </p:cNvSpPr>
          <p:nvPr>
            <p:ph type="body" sz="quarter" idx="35" hasCustomPrompt="1"/>
          </p:nvPr>
        </p:nvSpPr>
        <p:spPr>
          <a:xfrm>
            <a:off x="7289628" y="2274827"/>
            <a:ext cx="1764534" cy="369756"/>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800"/>
            </a:lvl1pPr>
            <a:lvl2pPr marL="0" marR="0" indent="0" algn="ctr" defTabSz="914377" rtl="0" eaLnBrk="1" fontAlgn="auto" latinLnBrk="0" hangingPunct="1">
              <a:lnSpc>
                <a:spcPct val="90000"/>
              </a:lnSpc>
              <a:spcBef>
                <a:spcPts val="500"/>
              </a:spcBef>
              <a:spcAft>
                <a:spcPts val="0"/>
              </a:spcAft>
              <a:buClrTx/>
              <a:buSzTx/>
              <a:buFont typeface="Arial"/>
              <a:buNone/>
              <a:tabLst/>
              <a:defRPr sz="2400"/>
            </a:lvl2pPr>
          </a:lstStyle>
          <a:p>
            <a:pPr lvl="1"/>
            <a:r>
              <a:rPr lang="en-US" dirty="0"/>
              <a:t>DATE</a:t>
            </a:r>
          </a:p>
        </p:txBody>
      </p:sp>
      <p:sp>
        <p:nvSpPr>
          <p:cNvPr id="46" name="Text Placeholder 3"/>
          <p:cNvSpPr>
            <a:spLocks noGrp="1"/>
          </p:cNvSpPr>
          <p:nvPr>
            <p:ph type="body" sz="quarter" idx="36" hasCustomPrompt="1"/>
          </p:nvPr>
        </p:nvSpPr>
        <p:spPr>
          <a:xfrm>
            <a:off x="9326369" y="2274827"/>
            <a:ext cx="1764534" cy="369756"/>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800"/>
            </a:lvl1pPr>
            <a:lvl2pPr marL="0" marR="0" indent="0" algn="ctr" defTabSz="914377" rtl="0" eaLnBrk="1" fontAlgn="auto" latinLnBrk="0" hangingPunct="1">
              <a:lnSpc>
                <a:spcPct val="90000"/>
              </a:lnSpc>
              <a:spcBef>
                <a:spcPts val="500"/>
              </a:spcBef>
              <a:spcAft>
                <a:spcPts val="0"/>
              </a:spcAft>
              <a:buClrTx/>
              <a:buSzTx/>
              <a:buFont typeface="Arial"/>
              <a:buNone/>
              <a:tabLst/>
              <a:defRPr sz="2400"/>
            </a:lvl2pPr>
          </a:lstStyle>
          <a:p>
            <a:pPr lvl="1"/>
            <a:r>
              <a:rPr lang="en-US" dirty="0"/>
              <a:t>DATE</a:t>
            </a:r>
          </a:p>
        </p:txBody>
      </p:sp>
      <p:sp>
        <p:nvSpPr>
          <p:cNvPr id="47" name="Text Placeholder 3"/>
          <p:cNvSpPr>
            <a:spLocks noGrp="1"/>
          </p:cNvSpPr>
          <p:nvPr>
            <p:ph type="body" sz="quarter" idx="37" hasCustomPrompt="1"/>
          </p:nvPr>
        </p:nvSpPr>
        <p:spPr>
          <a:xfrm>
            <a:off x="3132277" y="4068716"/>
            <a:ext cx="1764534" cy="369756"/>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800"/>
            </a:lvl1pPr>
            <a:lvl2pPr marL="0" marR="0" indent="0" algn="ctr" defTabSz="914377" rtl="0" eaLnBrk="1" fontAlgn="auto" latinLnBrk="0" hangingPunct="1">
              <a:lnSpc>
                <a:spcPct val="90000"/>
              </a:lnSpc>
              <a:spcBef>
                <a:spcPts val="500"/>
              </a:spcBef>
              <a:spcAft>
                <a:spcPts val="0"/>
              </a:spcAft>
              <a:buClrTx/>
              <a:buSzTx/>
              <a:buFont typeface="Arial"/>
              <a:buNone/>
              <a:tabLst/>
              <a:defRPr sz="2400"/>
            </a:lvl2pPr>
          </a:lstStyle>
          <a:p>
            <a:pPr lvl="1"/>
            <a:r>
              <a:rPr lang="en-US" dirty="0"/>
              <a:t>Title</a:t>
            </a:r>
          </a:p>
        </p:txBody>
      </p:sp>
      <p:sp>
        <p:nvSpPr>
          <p:cNvPr id="48" name="Text Placeholder 3"/>
          <p:cNvSpPr>
            <a:spLocks noGrp="1"/>
          </p:cNvSpPr>
          <p:nvPr>
            <p:ph type="body" sz="quarter" idx="38" hasCustomPrompt="1"/>
          </p:nvPr>
        </p:nvSpPr>
        <p:spPr>
          <a:xfrm>
            <a:off x="1080204" y="4068716"/>
            <a:ext cx="1764534" cy="369756"/>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800"/>
            </a:lvl1pPr>
            <a:lvl2pPr marL="0" marR="0" indent="0" algn="ctr" defTabSz="914377" rtl="0" eaLnBrk="1" fontAlgn="auto" latinLnBrk="0" hangingPunct="1">
              <a:lnSpc>
                <a:spcPct val="90000"/>
              </a:lnSpc>
              <a:spcBef>
                <a:spcPts val="500"/>
              </a:spcBef>
              <a:spcAft>
                <a:spcPts val="0"/>
              </a:spcAft>
              <a:buClrTx/>
              <a:buSzTx/>
              <a:buFont typeface="Arial"/>
              <a:buNone/>
              <a:tabLst/>
              <a:defRPr sz="2400"/>
            </a:lvl2pPr>
          </a:lstStyle>
          <a:p>
            <a:pPr lvl="1"/>
            <a:r>
              <a:rPr lang="en-US" dirty="0"/>
              <a:t>Title</a:t>
            </a:r>
          </a:p>
        </p:txBody>
      </p:sp>
      <p:sp>
        <p:nvSpPr>
          <p:cNvPr id="49" name="Text Placeholder 3"/>
          <p:cNvSpPr>
            <a:spLocks noGrp="1"/>
          </p:cNvSpPr>
          <p:nvPr>
            <p:ph type="body" sz="quarter" idx="39" hasCustomPrompt="1"/>
          </p:nvPr>
        </p:nvSpPr>
        <p:spPr>
          <a:xfrm>
            <a:off x="5189631" y="4068716"/>
            <a:ext cx="1764534" cy="369756"/>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800"/>
            </a:lvl1pPr>
            <a:lvl2pPr marL="0" marR="0" indent="0" algn="ctr" defTabSz="914377" rtl="0" eaLnBrk="1" fontAlgn="auto" latinLnBrk="0" hangingPunct="1">
              <a:lnSpc>
                <a:spcPct val="90000"/>
              </a:lnSpc>
              <a:spcBef>
                <a:spcPts val="500"/>
              </a:spcBef>
              <a:spcAft>
                <a:spcPts val="0"/>
              </a:spcAft>
              <a:buClrTx/>
              <a:buSzTx/>
              <a:buFont typeface="Arial"/>
              <a:buNone/>
              <a:tabLst/>
              <a:defRPr sz="2400"/>
            </a:lvl2pPr>
          </a:lstStyle>
          <a:p>
            <a:pPr lvl="1"/>
            <a:r>
              <a:rPr lang="en-US" dirty="0"/>
              <a:t>Title</a:t>
            </a:r>
          </a:p>
        </p:txBody>
      </p:sp>
      <p:sp>
        <p:nvSpPr>
          <p:cNvPr id="50" name="Text Placeholder 3"/>
          <p:cNvSpPr>
            <a:spLocks noGrp="1"/>
          </p:cNvSpPr>
          <p:nvPr>
            <p:ph type="body" sz="quarter" idx="40" hasCustomPrompt="1"/>
          </p:nvPr>
        </p:nvSpPr>
        <p:spPr>
          <a:xfrm>
            <a:off x="7274296" y="4068716"/>
            <a:ext cx="1764534" cy="369756"/>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800"/>
            </a:lvl1pPr>
            <a:lvl2pPr marL="0" marR="0" indent="0" algn="ctr" defTabSz="914377" rtl="0" eaLnBrk="1" fontAlgn="auto" latinLnBrk="0" hangingPunct="1">
              <a:lnSpc>
                <a:spcPct val="90000"/>
              </a:lnSpc>
              <a:spcBef>
                <a:spcPts val="500"/>
              </a:spcBef>
              <a:spcAft>
                <a:spcPts val="0"/>
              </a:spcAft>
              <a:buClrTx/>
              <a:buSzTx/>
              <a:buFont typeface="Arial"/>
              <a:buNone/>
              <a:tabLst/>
              <a:defRPr sz="2400"/>
            </a:lvl2pPr>
          </a:lstStyle>
          <a:p>
            <a:pPr lvl="1"/>
            <a:r>
              <a:rPr lang="en-US" dirty="0"/>
              <a:t>Title</a:t>
            </a:r>
          </a:p>
        </p:txBody>
      </p:sp>
      <p:sp>
        <p:nvSpPr>
          <p:cNvPr id="51" name="Text Placeholder 3"/>
          <p:cNvSpPr>
            <a:spLocks noGrp="1"/>
          </p:cNvSpPr>
          <p:nvPr>
            <p:ph type="body" sz="quarter" idx="41" hasCustomPrompt="1"/>
          </p:nvPr>
        </p:nvSpPr>
        <p:spPr>
          <a:xfrm>
            <a:off x="9311037" y="4068716"/>
            <a:ext cx="1764534" cy="369756"/>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800"/>
            </a:lvl1pPr>
            <a:lvl2pPr marL="0" marR="0" indent="0" algn="ctr" defTabSz="914377" rtl="0" eaLnBrk="1" fontAlgn="auto" latinLnBrk="0" hangingPunct="1">
              <a:lnSpc>
                <a:spcPct val="90000"/>
              </a:lnSpc>
              <a:spcBef>
                <a:spcPts val="500"/>
              </a:spcBef>
              <a:spcAft>
                <a:spcPts val="0"/>
              </a:spcAft>
              <a:buClrTx/>
              <a:buSzTx/>
              <a:buFont typeface="Arial"/>
              <a:buNone/>
              <a:tabLst/>
              <a:defRPr sz="2400"/>
            </a:lvl2pPr>
          </a:lstStyle>
          <a:p>
            <a:pPr lvl="1"/>
            <a:r>
              <a:rPr lang="en-US" dirty="0"/>
              <a:t>Title</a:t>
            </a:r>
          </a:p>
        </p:txBody>
      </p:sp>
    </p:spTree>
    <p:extLst>
      <p:ext uri="{BB962C8B-B14F-4D97-AF65-F5344CB8AC3E}">
        <p14:creationId xmlns:p14="http://schemas.microsoft.com/office/powerpoint/2010/main" val="298168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decel="37333"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accel="60000" decel="37333" fill="hold" nodeType="withEffect">
                                  <p:stCondLst>
                                    <p:cond delay="25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750" fill="hold"/>
                                        <p:tgtEl>
                                          <p:spTgt spid="32"/>
                                        </p:tgtEl>
                                        <p:attrNameLst>
                                          <p:attrName>ppt_x</p:attrName>
                                        </p:attrNameLst>
                                      </p:cBhvr>
                                      <p:tavLst>
                                        <p:tav tm="0">
                                          <p:val>
                                            <p:strVal val="#ppt_x"/>
                                          </p:val>
                                        </p:tav>
                                        <p:tav tm="100000">
                                          <p:val>
                                            <p:strVal val="#ppt_x"/>
                                          </p:val>
                                        </p:tav>
                                      </p:tavLst>
                                    </p:anim>
                                    <p:anim calcmode="lin" valueType="num">
                                      <p:cBhvr additive="base">
                                        <p:cTn id="12" dur="75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accel="60000" decel="37333"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ppt_x"/>
                                          </p:val>
                                        </p:tav>
                                        <p:tav tm="100000">
                                          <p:val>
                                            <p:strVal val="#ppt_x"/>
                                          </p:val>
                                        </p:tav>
                                      </p:tavLst>
                                    </p:anim>
                                    <p:anim calcmode="lin" valueType="num">
                                      <p:cBhvr additive="base">
                                        <p:cTn id="16" dur="75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accel="60000" decel="37333" fill="hold" nodeType="withEffect">
                                  <p:stCondLst>
                                    <p:cond delay="75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750" fill="hold"/>
                                        <p:tgtEl>
                                          <p:spTgt spid="28"/>
                                        </p:tgtEl>
                                        <p:attrNameLst>
                                          <p:attrName>ppt_x</p:attrName>
                                        </p:attrNameLst>
                                      </p:cBhvr>
                                      <p:tavLst>
                                        <p:tav tm="0">
                                          <p:val>
                                            <p:strVal val="#ppt_x"/>
                                          </p:val>
                                        </p:tav>
                                        <p:tav tm="100000">
                                          <p:val>
                                            <p:strVal val="#ppt_x"/>
                                          </p:val>
                                        </p:tav>
                                      </p:tavLst>
                                    </p:anim>
                                    <p:anim calcmode="lin" valueType="num">
                                      <p:cBhvr additive="base">
                                        <p:cTn id="20" dur="75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accel="60000" decel="37333" fill="hold" nodeType="withEffect">
                                  <p:stCondLst>
                                    <p:cond delay="10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750" fill="hold"/>
                                        <p:tgtEl>
                                          <p:spTgt spid="14"/>
                                        </p:tgtEl>
                                        <p:attrNameLst>
                                          <p:attrName>ppt_x</p:attrName>
                                        </p:attrNameLst>
                                      </p:cBhvr>
                                      <p:tavLst>
                                        <p:tav tm="0">
                                          <p:val>
                                            <p:strVal val="#ppt_x"/>
                                          </p:val>
                                        </p:tav>
                                        <p:tav tm="100000">
                                          <p:val>
                                            <p:strVal val="#ppt_x"/>
                                          </p:val>
                                        </p:tav>
                                      </p:tavLst>
                                    </p:anim>
                                    <p:anim calcmode="lin" valueType="num">
                                      <p:cBhvr additive="base">
                                        <p:cTn id="24"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inear_Proc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68195"/>
            <a:ext cx="10363200" cy="817561"/>
          </a:xfrm>
        </p:spPr>
        <p:txBody>
          <a:bodyPr>
            <a:normAutofit/>
          </a:bodyPr>
          <a:lstStyle>
            <a:lvl1pPr algn="ctr">
              <a:defRPr sz="3200" baseline="0"/>
            </a:lvl1pPr>
          </a:lstStyle>
          <a:p>
            <a:r>
              <a:rPr lang="en-US" dirty="0"/>
              <a:t>Linear Process Layout- template example, not working</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
        <p:nvSpPr>
          <p:cNvPr id="4" name="Rounded Rectangle 3"/>
          <p:cNvSpPr/>
          <p:nvPr/>
        </p:nvSpPr>
        <p:spPr>
          <a:xfrm>
            <a:off x="914400" y="2379667"/>
            <a:ext cx="2089717" cy="2590261"/>
          </a:xfrm>
          <a:prstGeom prst="roundRect">
            <a:avLst>
              <a:gd name="adj" fmla="val 6226"/>
            </a:avLst>
          </a:prstGeom>
          <a:solidFill>
            <a:schemeClr val="accent1">
              <a:alpha val="20000"/>
            </a:schemeClr>
          </a:solidFill>
          <a:effectLst>
            <a:outerShdw dist="38100" dir="5400000" algn="ctr" rotWithShape="0">
              <a:srgbClr val="000000">
                <a:alpha val="10000"/>
              </a:srgbClr>
            </a:outerShdw>
          </a:effectLst>
        </p:spPr>
        <p:txBody>
          <a:bodyPr wrap="square" lIns="91440" tIns="365760" rIns="91440" bIns="182880">
            <a:spAutoFit/>
          </a:bodyPr>
          <a:lstStyle/>
          <a:p>
            <a:pPr marL="171446" indent="-171446">
              <a:lnSpc>
                <a:spcPct val="120000"/>
              </a:lnSpc>
              <a:spcAft>
                <a:spcPts val="800"/>
              </a:spcAft>
              <a:buClr>
                <a:schemeClr val="accent1"/>
              </a:buClr>
              <a:buFont typeface="Arial" panose="020B0604020202020204" pitchFamily="34" charset="0"/>
              <a:buChar char="•"/>
            </a:pP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a:t>
            </a:r>
          </a:p>
          <a:p>
            <a:pPr marL="171446" indent="-171446">
              <a:lnSpc>
                <a:spcPct val="120000"/>
              </a:lnSpc>
              <a:spcAft>
                <a:spcPts val="800"/>
              </a:spcAft>
              <a:buClr>
                <a:schemeClr val="accent1"/>
              </a:buClr>
              <a:buFont typeface="Arial" panose="020B0604020202020204" pitchFamily="34" charset="0"/>
              <a:buChar char="•"/>
            </a:pPr>
            <a:r>
              <a:rPr lang="en-US" sz="1200" dirty="0" err="1"/>
              <a:t>Nullam</a:t>
            </a:r>
            <a:r>
              <a:rPr lang="en-US" sz="1200" dirty="0"/>
              <a:t> ligula </a:t>
            </a:r>
            <a:r>
              <a:rPr lang="en-US" sz="1200" dirty="0" err="1"/>
              <a:t>risus</a:t>
            </a:r>
            <a:r>
              <a:rPr lang="en-US" sz="1200" dirty="0"/>
              <a:t>, </a:t>
            </a:r>
            <a:r>
              <a:rPr lang="en-US" sz="1200" dirty="0" err="1"/>
              <a:t>elementum</a:t>
            </a:r>
            <a:r>
              <a:rPr lang="en-US" sz="1200" dirty="0"/>
              <a:t> </a:t>
            </a:r>
            <a:r>
              <a:rPr lang="en-US" sz="1200" dirty="0" err="1"/>
              <a:t>ut</a:t>
            </a:r>
            <a:r>
              <a:rPr lang="en-US" sz="1200" dirty="0"/>
              <a:t> </a:t>
            </a:r>
            <a:r>
              <a:rPr lang="en-US" sz="1200" dirty="0" err="1"/>
              <a:t>ornare</a:t>
            </a:r>
            <a:r>
              <a:rPr lang="en-US" sz="1200" dirty="0"/>
              <a:t> </a:t>
            </a:r>
            <a:r>
              <a:rPr lang="en-US" sz="1200" dirty="0" err="1"/>
              <a:t>ut</a:t>
            </a:r>
            <a:r>
              <a:rPr lang="en-US" sz="1200" dirty="0"/>
              <a:t>, </a:t>
            </a:r>
            <a:r>
              <a:rPr lang="en-US" sz="1200" dirty="0" err="1"/>
              <a:t>consectetur</a:t>
            </a:r>
            <a:r>
              <a:rPr lang="en-US" sz="1200" dirty="0"/>
              <a:t> </a:t>
            </a:r>
            <a:r>
              <a:rPr lang="en-US" sz="1200" dirty="0" err="1"/>
              <a:t>quis</a:t>
            </a:r>
            <a:r>
              <a:rPr lang="en-US" sz="1200" dirty="0"/>
              <a:t> </a:t>
            </a:r>
            <a:r>
              <a:rPr lang="en-US" sz="1200" dirty="0" err="1"/>
              <a:t>tellus</a:t>
            </a:r>
            <a:r>
              <a:rPr lang="en-US" sz="1200" dirty="0"/>
              <a:t>.</a:t>
            </a:r>
          </a:p>
          <a:p>
            <a:pPr marL="171446" indent="-171446">
              <a:lnSpc>
                <a:spcPct val="120000"/>
              </a:lnSpc>
              <a:spcAft>
                <a:spcPts val="800"/>
              </a:spcAft>
              <a:buClr>
                <a:schemeClr val="accent1"/>
              </a:buClr>
              <a:buFont typeface="Arial" panose="020B0604020202020204" pitchFamily="34" charset="0"/>
              <a:buChar char="•"/>
            </a:pPr>
            <a:r>
              <a:rPr lang="en-US" sz="1200" dirty="0" err="1"/>
              <a:t>Donec</a:t>
            </a:r>
            <a:r>
              <a:rPr lang="en-US" sz="1200" dirty="0"/>
              <a:t> </a:t>
            </a:r>
            <a:r>
              <a:rPr lang="en-US" sz="1200" dirty="0" err="1"/>
              <a:t>vel</a:t>
            </a:r>
            <a:r>
              <a:rPr lang="en-US" sz="1200" dirty="0"/>
              <a:t> </a:t>
            </a:r>
            <a:r>
              <a:rPr lang="en-US" sz="1200" dirty="0" err="1"/>
              <a:t>egestas</a:t>
            </a:r>
            <a:r>
              <a:rPr lang="en-US" sz="1200" dirty="0"/>
              <a:t> </a:t>
            </a:r>
            <a:r>
              <a:rPr lang="en-US" sz="1200" dirty="0" err="1"/>
              <a:t>tortor</a:t>
            </a:r>
            <a:r>
              <a:rPr lang="en-US" sz="1200" dirty="0"/>
              <a:t>, vitae </a:t>
            </a:r>
            <a:r>
              <a:rPr lang="en-US" sz="1200" dirty="0" err="1"/>
              <a:t>faucibus</a:t>
            </a:r>
            <a:r>
              <a:rPr lang="en-US" sz="1200" dirty="0"/>
              <a:t> </a:t>
            </a:r>
            <a:r>
              <a:rPr lang="en-US" sz="1200" dirty="0" err="1"/>
              <a:t>tellus</a:t>
            </a:r>
            <a:r>
              <a:rPr lang="en-US" sz="1200" dirty="0"/>
              <a:t>. </a:t>
            </a:r>
          </a:p>
        </p:txBody>
      </p:sp>
      <p:sp>
        <p:nvSpPr>
          <p:cNvPr id="5" name="TextBox 4"/>
          <p:cNvSpPr txBox="1"/>
          <p:nvPr/>
        </p:nvSpPr>
        <p:spPr>
          <a:xfrm>
            <a:off x="914400" y="2118249"/>
            <a:ext cx="2089717" cy="483989"/>
          </a:xfrm>
          <a:prstGeom prst="round2SameRect">
            <a:avLst/>
          </a:prstGeom>
          <a:solidFill>
            <a:schemeClr val="accent1"/>
          </a:solidFill>
        </p:spPr>
        <p:txBody>
          <a:bodyPr wrap="square" lIns="243840" tIns="121920" rIns="243840" bIns="121920" rtlCol="0">
            <a:spAutoFit/>
          </a:bodyPr>
          <a:lstStyle/>
          <a:p>
            <a:r>
              <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rPr>
              <a:t>Sample Text Here</a:t>
            </a:r>
          </a:p>
        </p:txBody>
      </p:sp>
      <p:sp>
        <p:nvSpPr>
          <p:cNvPr id="6" name="Right Arrow 5"/>
          <p:cNvSpPr/>
          <p:nvPr/>
        </p:nvSpPr>
        <p:spPr>
          <a:xfrm>
            <a:off x="3004117" y="3562295"/>
            <a:ext cx="385011" cy="497305"/>
          </a:xfrm>
          <a:prstGeom prst="rightArrow">
            <a:avLst>
              <a:gd name="adj1" fmla="val 50000"/>
              <a:gd name="adj2" fmla="val 68571"/>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585411" y="2379667"/>
            <a:ext cx="2089717" cy="3032720"/>
          </a:xfrm>
          <a:prstGeom prst="roundRect">
            <a:avLst>
              <a:gd name="adj" fmla="val 6226"/>
            </a:avLst>
          </a:prstGeom>
          <a:solidFill>
            <a:schemeClr val="accent2">
              <a:alpha val="20000"/>
            </a:schemeClr>
          </a:solidFill>
          <a:effectLst>
            <a:outerShdw dist="38100" dir="5400000" algn="ctr" rotWithShape="0">
              <a:srgbClr val="000000">
                <a:alpha val="10000"/>
              </a:srgbClr>
            </a:outerShdw>
          </a:effectLst>
        </p:spPr>
        <p:txBody>
          <a:bodyPr wrap="square" lIns="91440" tIns="365760" rIns="91440" bIns="182880">
            <a:spAutoFit/>
          </a:bodyPr>
          <a:lstStyle/>
          <a:p>
            <a:pPr marL="171446" indent="-171446">
              <a:lnSpc>
                <a:spcPct val="120000"/>
              </a:lnSpc>
              <a:spcAft>
                <a:spcPts val="800"/>
              </a:spcAft>
              <a:buClr>
                <a:schemeClr val="accent1"/>
              </a:buClr>
              <a:buFont typeface="Arial" panose="020B0604020202020204" pitchFamily="34" charset="0"/>
              <a:buChar char="•"/>
            </a:pPr>
            <a:r>
              <a:rPr lang="en-US" sz="1200"/>
              <a:t>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a:t>
            </a:r>
          </a:p>
          <a:p>
            <a:pPr marL="171446" indent="-171446">
              <a:lnSpc>
                <a:spcPct val="120000"/>
              </a:lnSpc>
              <a:spcAft>
                <a:spcPts val="800"/>
              </a:spcAft>
              <a:buClr>
                <a:schemeClr val="accent1"/>
              </a:buClr>
              <a:buFont typeface="Arial" panose="020B0604020202020204" pitchFamily="34" charset="0"/>
              <a:buChar char="•"/>
            </a:pPr>
            <a:r>
              <a:rPr lang="en-US" sz="1200" err="1"/>
              <a:t>Nullam</a:t>
            </a:r>
            <a:r>
              <a:rPr lang="en-US" sz="1200"/>
              <a:t> ligula </a:t>
            </a:r>
            <a:r>
              <a:rPr lang="en-US" sz="1200" err="1"/>
              <a:t>risus</a:t>
            </a:r>
            <a:r>
              <a:rPr lang="en-US" sz="1200"/>
              <a:t>, </a:t>
            </a:r>
            <a:r>
              <a:rPr lang="en-US" sz="1200" err="1"/>
              <a:t>elementum</a:t>
            </a:r>
            <a:r>
              <a:rPr lang="en-US" sz="1200"/>
              <a:t> </a:t>
            </a:r>
            <a:r>
              <a:rPr lang="en-US" sz="1200" err="1"/>
              <a:t>ut</a:t>
            </a:r>
            <a:r>
              <a:rPr lang="en-US" sz="1200"/>
              <a:t> </a:t>
            </a:r>
            <a:r>
              <a:rPr lang="en-US" sz="1200" err="1"/>
              <a:t>ornare</a:t>
            </a:r>
            <a:r>
              <a:rPr lang="en-US" sz="1200"/>
              <a:t> </a:t>
            </a:r>
            <a:r>
              <a:rPr lang="en-US" sz="1200" err="1"/>
              <a:t>ut</a:t>
            </a:r>
            <a:r>
              <a:rPr lang="en-US" sz="1200"/>
              <a:t>, </a:t>
            </a:r>
            <a:r>
              <a:rPr lang="en-US" sz="1200" err="1"/>
              <a:t>consectetur</a:t>
            </a:r>
            <a:r>
              <a:rPr lang="en-US" sz="1200"/>
              <a:t> </a:t>
            </a:r>
            <a:r>
              <a:rPr lang="en-US" sz="1200" err="1"/>
              <a:t>quis</a:t>
            </a:r>
            <a:r>
              <a:rPr lang="en-US" sz="1200"/>
              <a:t> </a:t>
            </a:r>
            <a:r>
              <a:rPr lang="en-US" sz="1200" err="1"/>
              <a:t>tellus</a:t>
            </a:r>
            <a:r>
              <a:rPr lang="en-US" sz="1200"/>
              <a:t>.</a:t>
            </a:r>
          </a:p>
          <a:p>
            <a:pPr marL="171446" indent="-171446">
              <a:lnSpc>
                <a:spcPct val="120000"/>
              </a:lnSpc>
              <a:spcAft>
                <a:spcPts val="800"/>
              </a:spcAft>
              <a:buClr>
                <a:schemeClr val="accent1"/>
              </a:buClr>
              <a:buFont typeface="Arial" panose="020B0604020202020204" pitchFamily="34" charset="0"/>
              <a:buChar char="•"/>
            </a:pPr>
            <a:r>
              <a:rPr lang="en-US" sz="1200" err="1"/>
              <a:t>Donec</a:t>
            </a:r>
            <a:r>
              <a:rPr lang="en-US" sz="1200"/>
              <a:t> </a:t>
            </a:r>
            <a:r>
              <a:rPr lang="en-US" sz="1200" err="1"/>
              <a:t>vel</a:t>
            </a:r>
            <a:r>
              <a:rPr lang="en-US" sz="1200"/>
              <a:t> </a:t>
            </a:r>
            <a:r>
              <a:rPr lang="en-US" sz="1200" err="1"/>
              <a:t>egestas</a:t>
            </a:r>
            <a:r>
              <a:rPr lang="en-US" sz="1200"/>
              <a:t> </a:t>
            </a:r>
            <a:r>
              <a:rPr lang="en-US" sz="1200" err="1"/>
              <a:t>tortor</a:t>
            </a:r>
            <a:r>
              <a:rPr lang="en-US" sz="1200"/>
              <a:t>, vitae </a:t>
            </a:r>
            <a:r>
              <a:rPr lang="en-US" sz="1200" err="1"/>
              <a:t>faucibus</a:t>
            </a:r>
            <a:r>
              <a:rPr lang="en-US" sz="1200"/>
              <a:t> </a:t>
            </a:r>
            <a:r>
              <a:rPr lang="en-US" sz="1200" err="1"/>
              <a:t>tellus</a:t>
            </a:r>
            <a:r>
              <a:rPr lang="en-US" sz="1200"/>
              <a:t>. </a:t>
            </a:r>
          </a:p>
        </p:txBody>
      </p:sp>
      <p:sp>
        <p:nvSpPr>
          <p:cNvPr id="8" name="TextBox 7"/>
          <p:cNvSpPr txBox="1"/>
          <p:nvPr/>
        </p:nvSpPr>
        <p:spPr>
          <a:xfrm>
            <a:off x="3585411" y="2118249"/>
            <a:ext cx="2089717" cy="483989"/>
          </a:xfrm>
          <a:prstGeom prst="round2SameRect">
            <a:avLst/>
          </a:prstGeom>
          <a:solidFill>
            <a:schemeClr val="accent2"/>
          </a:solidFill>
        </p:spPr>
        <p:txBody>
          <a:bodyPr wrap="square" lIns="243840" tIns="121920" rIns="243840" bIns="121920" rtlCol="0">
            <a:spAutoFit/>
          </a:bodyPr>
          <a:lstStyle/>
          <a:p>
            <a:r>
              <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rPr>
              <a:t>Sample Text Here</a:t>
            </a:r>
          </a:p>
        </p:txBody>
      </p:sp>
      <p:sp>
        <p:nvSpPr>
          <p:cNvPr id="9" name="Right Arrow 8"/>
          <p:cNvSpPr/>
          <p:nvPr/>
        </p:nvSpPr>
        <p:spPr>
          <a:xfrm>
            <a:off x="5675128" y="3562295"/>
            <a:ext cx="385011" cy="497305"/>
          </a:xfrm>
          <a:prstGeom prst="rightArrow">
            <a:avLst>
              <a:gd name="adj1" fmla="val 50000"/>
              <a:gd name="adj2" fmla="val 68571"/>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256422" y="2379667"/>
            <a:ext cx="2089717" cy="3032720"/>
          </a:xfrm>
          <a:prstGeom prst="roundRect">
            <a:avLst>
              <a:gd name="adj" fmla="val 6226"/>
            </a:avLst>
          </a:prstGeom>
          <a:solidFill>
            <a:schemeClr val="accent3">
              <a:alpha val="20000"/>
            </a:schemeClr>
          </a:solidFill>
          <a:effectLst>
            <a:outerShdw dist="38100" dir="5400000" algn="ctr" rotWithShape="0">
              <a:srgbClr val="000000">
                <a:alpha val="10000"/>
              </a:srgbClr>
            </a:outerShdw>
          </a:effectLst>
        </p:spPr>
        <p:txBody>
          <a:bodyPr wrap="square" lIns="91440" tIns="365760" rIns="91440" bIns="182880">
            <a:spAutoFit/>
          </a:bodyPr>
          <a:lstStyle/>
          <a:p>
            <a:pPr marL="171446" indent="-171446">
              <a:lnSpc>
                <a:spcPct val="120000"/>
              </a:lnSpc>
              <a:spcAft>
                <a:spcPts val="800"/>
              </a:spcAft>
              <a:buClr>
                <a:schemeClr val="accent1"/>
              </a:buClr>
              <a:buFont typeface="Arial" panose="020B0604020202020204" pitchFamily="34" charset="0"/>
              <a:buChar char="•"/>
            </a:pPr>
            <a:r>
              <a:rPr lang="en-US" sz="1200"/>
              <a:t>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a:t>
            </a:r>
          </a:p>
          <a:p>
            <a:pPr marL="171446" indent="-171446">
              <a:lnSpc>
                <a:spcPct val="120000"/>
              </a:lnSpc>
              <a:spcAft>
                <a:spcPts val="800"/>
              </a:spcAft>
              <a:buClr>
                <a:schemeClr val="accent1"/>
              </a:buClr>
              <a:buFont typeface="Arial" panose="020B0604020202020204" pitchFamily="34" charset="0"/>
              <a:buChar char="•"/>
            </a:pPr>
            <a:r>
              <a:rPr lang="en-US" sz="1200" err="1"/>
              <a:t>Nullam</a:t>
            </a:r>
            <a:r>
              <a:rPr lang="en-US" sz="1200"/>
              <a:t> ligula </a:t>
            </a:r>
            <a:r>
              <a:rPr lang="en-US" sz="1200" err="1"/>
              <a:t>risus</a:t>
            </a:r>
            <a:r>
              <a:rPr lang="en-US" sz="1200"/>
              <a:t>, </a:t>
            </a:r>
            <a:r>
              <a:rPr lang="en-US" sz="1200" err="1"/>
              <a:t>elementum</a:t>
            </a:r>
            <a:r>
              <a:rPr lang="en-US" sz="1200"/>
              <a:t> </a:t>
            </a:r>
            <a:r>
              <a:rPr lang="en-US" sz="1200" err="1"/>
              <a:t>ut</a:t>
            </a:r>
            <a:r>
              <a:rPr lang="en-US" sz="1200"/>
              <a:t> </a:t>
            </a:r>
            <a:r>
              <a:rPr lang="en-US" sz="1200" err="1"/>
              <a:t>ornare</a:t>
            </a:r>
            <a:r>
              <a:rPr lang="en-US" sz="1200"/>
              <a:t> </a:t>
            </a:r>
            <a:r>
              <a:rPr lang="en-US" sz="1200" err="1"/>
              <a:t>ut</a:t>
            </a:r>
            <a:r>
              <a:rPr lang="en-US" sz="1200"/>
              <a:t>, </a:t>
            </a:r>
            <a:r>
              <a:rPr lang="en-US" sz="1200" err="1"/>
              <a:t>consectetur</a:t>
            </a:r>
            <a:r>
              <a:rPr lang="en-US" sz="1200"/>
              <a:t> </a:t>
            </a:r>
            <a:r>
              <a:rPr lang="en-US" sz="1200" err="1"/>
              <a:t>quis</a:t>
            </a:r>
            <a:r>
              <a:rPr lang="en-US" sz="1200"/>
              <a:t> </a:t>
            </a:r>
            <a:r>
              <a:rPr lang="en-US" sz="1200" err="1"/>
              <a:t>tellus</a:t>
            </a:r>
            <a:r>
              <a:rPr lang="en-US" sz="1200"/>
              <a:t>.</a:t>
            </a:r>
          </a:p>
          <a:p>
            <a:pPr marL="171446" indent="-171446">
              <a:lnSpc>
                <a:spcPct val="120000"/>
              </a:lnSpc>
              <a:spcAft>
                <a:spcPts val="800"/>
              </a:spcAft>
              <a:buClr>
                <a:schemeClr val="accent1"/>
              </a:buClr>
              <a:buFont typeface="Arial" panose="020B0604020202020204" pitchFamily="34" charset="0"/>
              <a:buChar char="•"/>
            </a:pPr>
            <a:r>
              <a:rPr lang="en-US" sz="1200" err="1"/>
              <a:t>Donec</a:t>
            </a:r>
            <a:r>
              <a:rPr lang="en-US" sz="1200"/>
              <a:t> </a:t>
            </a:r>
            <a:r>
              <a:rPr lang="en-US" sz="1200" err="1"/>
              <a:t>vel</a:t>
            </a:r>
            <a:r>
              <a:rPr lang="en-US" sz="1200"/>
              <a:t> </a:t>
            </a:r>
            <a:r>
              <a:rPr lang="en-US" sz="1200" err="1"/>
              <a:t>egestas</a:t>
            </a:r>
            <a:r>
              <a:rPr lang="en-US" sz="1200"/>
              <a:t> </a:t>
            </a:r>
            <a:r>
              <a:rPr lang="en-US" sz="1200" err="1"/>
              <a:t>tortor</a:t>
            </a:r>
            <a:r>
              <a:rPr lang="en-US" sz="1200"/>
              <a:t>, vitae </a:t>
            </a:r>
            <a:r>
              <a:rPr lang="en-US" sz="1200" err="1"/>
              <a:t>faucibus</a:t>
            </a:r>
            <a:r>
              <a:rPr lang="en-US" sz="1200"/>
              <a:t> </a:t>
            </a:r>
            <a:r>
              <a:rPr lang="en-US" sz="1200" err="1"/>
              <a:t>tellus</a:t>
            </a:r>
            <a:r>
              <a:rPr lang="en-US" sz="1200"/>
              <a:t>. </a:t>
            </a:r>
          </a:p>
        </p:txBody>
      </p:sp>
      <p:sp>
        <p:nvSpPr>
          <p:cNvPr id="11" name="TextBox 10"/>
          <p:cNvSpPr txBox="1"/>
          <p:nvPr/>
        </p:nvSpPr>
        <p:spPr>
          <a:xfrm>
            <a:off x="6256422" y="2118249"/>
            <a:ext cx="2089717" cy="483989"/>
          </a:xfrm>
          <a:prstGeom prst="round2SameRect">
            <a:avLst/>
          </a:prstGeom>
          <a:solidFill>
            <a:schemeClr val="accent3"/>
          </a:solidFill>
        </p:spPr>
        <p:txBody>
          <a:bodyPr wrap="square" lIns="243840" tIns="121920" rIns="243840" bIns="121920" rtlCol="0">
            <a:spAutoFit/>
          </a:bodyPr>
          <a:lstStyle/>
          <a:p>
            <a:r>
              <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rPr>
              <a:t>Sample Text Here</a:t>
            </a:r>
          </a:p>
        </p:txBody>
      </p:sp>
      <p:sp>
        <p:nvSpPr>
          <p:cNvPr id="12" name="Right Arrow 11"/>
          <p:cNvSpPr/>
          <p:nvPr/>
        </p:nvSpPr>
        <p:spPr>
          <a:xfrm>
            <a:off x="8346139" y="3562295"/>
            <a:ext cx="385011" cy="497305"/>
          </a:xfrm>
          <a:prstGeom prst="rightArrow">
            <a:avLst>
              <a:gd name="adj1" fmla="val 50000"/>
              <a:gd name="adj2" fmla="val 68571"/>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927433" y="2379667"/>
            <a:ext cx="2089717" cy="3032720"/>
          </a:xfrm>
          <a:prstGeom prst="roundRect">
            <a:avLst>
              <a:gd name="adj" fmla="val 6226"/>
            </a:avLst>
          </a:prstGeom>
          <a:solidFill>
            <a:srgbClr val="BFBFBF">
              <a:alpha val="20000"/>
            </a:srgbClr>
          </a:solidFill>
          <a:effectLst>
            <a:outerShdw dist="38100" dir="5400000" algn="ctr" rotWithShape="0">
              <a:srgbClr val="000000">
                <a:alpha val="10000"/>
              </a:srgbClr>
            </a:outerShdw>
          </a:effectLst>
        </p:spPr>
        <p:txBody>
          <a:bodyPr wrap="square" lIns="91440" tIns="365760" rIns="91440" bIns="182880">
            <a:spAutoFit/>
          </a:bodyPr>
          <a:lstStyle/>
          <a:p>
            <a:pPr marL="171446" indent="-171446">
              <a:lnSpc>
                <a:spcPct val="120000"/>
              </a:lnSpc>
              <a:spcAft>
                <a:spcPts val="800"/>
              </a:spcAft>
              <a:buClr>
                <a:schemeClr val="accent1"/>
              </a:buClr>
              <a:buFont typeface="Arial" panose="020B0604020202020204" pitchFamily="34" charset="0"/>
              <a:buChar char="•"/>
            </a:pPr>
            <a:r>
              <a:rPr lang="en-US" sz="1200"/>
              <a:t>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a:t>
            </a:r>
          </a:p>
          <a:p>
            <a:pPr marL="171446" indent="-171446">
              <a:lnSpc>
                <a:spcPct val="120000"/>
              </a:lnSpc>
              <a:spcAft>
                <a:spcPts val="800"/>
              </a:spcAft>
              <a:buClr>
                <a:schemeClr val="accent1"/>
              </a:buClr>
              <a:buFont typeface="Arial" panose="020B0604020202020204" pitchFamily="34" charset="0"/>
              <a:buChar char="•"/>
            </a:pPr>
            <a:r>
              <a:rPr lang="en-US" sz="1200" err="1"/>
              <a:t>Nullam</a:t>
            </a:r>
            <a:r>
              <a:rPr lang="en-US" sz="1200"/>
              <a:t> ligula </a:t>
            </a:r>
            <a:r>
              <a:rPr lang="en-US" sz="1200" err="1"/>
              <a:t>risus</a:t>
            </a:r>
            <a:r>
              <a:rPr lang="en-US" sz="1200"/>
              <a:t>, </a:t>
            </a:r>
            <a:r>
              <a:rPr lang="en-US" sz="1200" err="1"/>
              <a:t>elementum</a:t>
            </a:r>
            <a:r>
              <a:rPr lang="en-US" sz="1200"/>
              <a:t> </a:t>
            </a:r>
            <a:r>
              <a:rPr lang="en-US" sz="1200" err="1"/>
              <a:t>ut</a:t>
            </a:r>
            <a:r>
              <a:rPr lang="en-US" sz="1200"/>
              <a:t> </a:t>
            </a:r>
            <a:r>
              <a:rPr lang="en-US" sz="1200" err="1"/>
              <a:t>ornare</a:t>
            </a:r>
            <a:r>
              <a:rPr lang="en-US" sz="1200"/>
              <a:t> </a:t>
            </a:r>
            <a:r>
              <a:rPr lang="en-US" sz="1200" err="1"/>
              <a:t>ut</a:t>
            </a:r>
            <a:r>
              <a:rPr lang="en-US" sz="1200"/>
              <a:t>, </a:t>
            </a:r>
            <a:r>
              <a:rPr lang="en-US" sz="1200" err="1"/>
              <a:t>consectetur</a:t>
            </a:r>
            <a:r>
              <a:rPr lang="en-US" sz="1200"/>
              <a:t> </a:t>
            </a:r>
            <a:r>
              <a:rPr lang="en-US" sz="1200" err="1"/>
              <a:t>quis</a:t>
            </a:r>
            <a:r>
              <a:rPr lang="en-US" sz="1200"/>
              <a:t> </a:t>
            </a:r>
            <a:r>
              <a:rPr lang="en-US" sz="1200" err="1"/>
              <a:t>tellus</a:t>
            </a:r>
            <a:r>
              <a:rPr lang="en-US" sz="1200"/>
              <a:t>.</a:t>
            </a:r>
          </a:p>
          <a:p>
            <a:pPr marL="171446" indent="-171446">
              <a:lnSpc>
                <a:spcPct val="120000"/>
              </a:lnSpc>
              <a:spcAft>
                <a:spcPts val="800"/>
              </a:spcAft>
              <a:buClr>
                <a:schemeClr val="accent1"/>
              </a:buClr>
              <a:buFont typeface="Arial" panose="020B0604020202020204" pitchFamily="34" charset="0"/>
              <a:buChar char="•"/>
            </a:pPr>
            <a:r>
              <a:rPr lang="en-US" sz="1200" err="1"/>
              <a:t>Donec</a:t>
            </a:r>
            <a:r>
              <a:rPr lang="en-US" sz="1200"/>
              <a:t> </a:t>
            </a:r>
            <a:r>
              <a:rPr lang="en-US" sz="1200" err="1"/>
              <a:t>vel</a:t>
            </a:r>
            <a:r>
              <a:rPr lang="en-US" sz="1200"/>
              <a:t> </a:t>
            </a:r>
            <a:r>
              <a:rPr lang="en-US" sz="1200" err="1"/>
              <a:t>egestas</a:t>
            </a:r>
            <a:r>
              <a:rPr lang="en-US" sz="1200"/>
              <a:t> </a:t>
            </a:r>
            <a:r>
              <a:rPr lang="en-US" sz="1200" err="1"/>
              <a:t>tortor</a:t>
            </a:r>
            <a:r>
              <a:rPr lang="en-US" sz="1200"/>
              <a:t>, vitae </a:t>
            </a:r>
            <a:r>
              <a:rPr lang="en-US" sz="1200" err="1"/>
              <a:t>faucibus</a:t>
            </a:r>
            <a:r>
              <a:rPr lang="en-US" sz="1200"/>
              <a:t> </a:t>
            </a:r>
            <a:r>
              <a:rPr lang="en-US" sz="1200" err="1"/>
              <a:t>tellus</a:t>
            </a:r>
            <a:r>
              <a:rPr lang="en-US" sz="1200"/>
              <a:t>. </a:t>
            </a:r>
          </a:p>
        </p:txBody>
      </p:sp>
      <p:sp>
        <p:nvSpPr>
          <p:cNvPr id="14" name="TextBox 13"/>
          <p:cNvSpPr txBox="1"/>
          <p:nvPr/>
        </p:nvSpPr>
        <p:spPr>
          <a:xfrm>
            <a:off x="8927433" y="2118249"/>
            <a:ext cx="2089717" cy="483989"/>
          </a:xfrm>
          <a:prstGeom prst="round2SameRect">
            <a:avLst/>
          </a:prstGeom>
          <a:solidFill>
            <a:schemeClr val="accent4"/>
          </a:solidFill>
        </p:spPr>
        <p:txBody>
          <a:bodyPr wrap="square" lIns="243840" tIns="121920" rIns="243840" bIns="121920" rtlCol="0">
            <a:spAutoFit/>
          </a:bodyPr>
          <a:lstStyle/>
          <a:p>
            <a:r>
              <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rPr>
              <a:t>Sample Text Here</a:t>
            </a:r>
          </a:p>
        </p:txBody>
      </p:sp>
    </p:spTree>
    <p:extLst>
      <p:ext uri="{BB962C8B-B14F-4D97-AF65-F5344CB8AC3E}">
        <p14:creationId xmlns:p14="http://schemas.microsoft.com/office/powerpoint/2010/main" val="36159336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12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12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40000">
                                          <p:cBhvr additive="base">
                                            <p:cTn id="11" dur="12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12" dur="12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0000">
                                      <p:stCondLst>
                                        <p:cond delay="250"/>
                                      </p:st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12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6" dur="125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0000">
                                      <p:stCondLst>
                                        <p:cond delay="250"/>
                                      </p:stCondLst>
                                      <p:childTnLst>
                                        <p:set>
                                          <p:cBhvr>
                                            <p:cTn id="18" dur="1" fill="hold">
                                              <p:stCondLst>
                                                <p:cond delay="0"/>
                                              </p:stCondLst>
                                            </p:cTn>
                                            <p:tgtEl>
                                              <p:spTgt spid="8"/>
                                            </p:tgtEl>
                                            <p:attrNameLst>
                                              <p:attrName>style.visibility</p:attrName>
                                            </p:attrNameLst>
                                          </p:cBhvr>
                                          <p:to>
                                            <p:strVal val="visible"/>
                                          </p:to>
                                        </p:set>
                                        <p:anim calcmode="lin" valueType="num" p14:bounceEnd="40000">
                                          <p:cBhvr additive="base">
                                            <p:cTn id="19" dur="12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0" dur="125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40000">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14:bounceEnd="40000">
                                          <p:cBhvr additive="base">
                                            <p:cTn id="23" dur="12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4" dur="1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40000">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14:bounceEnd="40000">
                                          <p:cBhvr additive="base">
                                            <p:cTn id="27" dur="12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28" dur="125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40000">
                                      <p:stCondLst>
                                        <p:cond delay="750"/>
                                      </p:stCondLst>
                                      <p:childTnLst>
                                        <p:set>
                                          <p:cBhvr>
                                            <p:cTn id="30" dur="1" fill="hold">
                                              <p:stCondLst>
                                                <p:cond delay="0"/>
                                              </p:stCondLst>
                                            </p:cTn>
                                            <p:tgtEl>
                                              <p:spTgt spid="13"/>
                                            </p:tgtEl>
                                            <p:attrNameLst>
                                              <p:attrName>style.visibility</p:attrName>
                                            </p:attrNameLst>
                                          </p:cBhvr>
                                          <p:to>
                                            <p:strVal val="visible"/>
                                          </p:to>
                                        </p:set>
                                        <p:anim calcmode="lin" valueType="num" p14:bounceEnd="40000">
                                          <p:cBhvr additive="base">
                                            <p:cTn id="31" dur="12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32" dur="125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40000">
                                      <p:stCondLst>
                                        <p:cond delay="750"/>
                                      </p:stCondLst>
                                      <p:childTnLst>
                                        <p:set>
                                          <p:cBhvr>
                                            <p:cTn id="34" dur="1" fill="hold">
                                              <p:stCondLst>
                                                <p:cond delay="0"/>
                                              </p:stCondLst>
                                            </p:cTn>
                                            <p:tgtEl>
                                              <p:spTgt spid="14"/>
                                            </p:tgtEl>
                                            <p:attrNameLst>
                                              <p:attrName>style.visibility</p:attrName>
                                            </p:attrNameLst>
                                          </p:cBhvr>
                                          <p:to>
                                            <p:strVal val="visible"/>
                                          </p:to>
                                        </p:set>
                                        <p:anim calcmode="lin" valueType="num" p14:bounceEnd="40000">
                                          <p:cBhvr additive="base">
                                            <p:cTn id="35" dur="12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36" dur="1250" fill="hold"/>
                                            <p:tgtEl>
                                              <p:spTgt spid="14"/>
                                            </p:tgtEl>
                                            <p:attrNameLst>
                                              <p:attrName>ppt_y</p:attrName>
                                            </p:attrNameLst>
                                          </p:cBhvr>
                                          <p:tavLst>
                                            <p:tav tm="0">
                                              <p:val>
                                                <p:strVal val="1+#ppt_h/2"/>
                                              </p:val>
                                            </p:tav>
                                            <p:tav tm="100000">
                                              <p:val>
                                                <p:strVal val="#ppt_y"/>
                                              </p:val>
                                            </p:tav>
                                          </p:tavLst>
                                        </p:anim>
                                      </p:childTnLst>
                                    </p:cTn>
                                  </p:par>
                                  <p:par>
                                    <p:cTn id="37" presetID="10" presetClass="entr" presetSubtype="0" fill="hold" grpId="0" nodeType="withEffect">
                                      <p:stCondLst>
                                        <p:cond delay="275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grpId="0" nodeType="withEffect">
                                      <p:stCondLst>
                                        <p:cond delay="30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grpId="0" nodeType="withEffect">
                                      <p:stCondLst>
                                        <p:cond delay="325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mc:Choice>
    <mc:Fallback xmlns="">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ppt_x"/>
                                              </p:val>
                                            </p:tav>
                                            <p:tav tm="100000">
                                              <p:val>
                                                <p:strVal val="#ppt_x"/>
                                              </p:val>
                                            </p:tav>
                                          </p:tavLst>
                                        </p:anim>
                                        <p:anim calcmode="lin" valueType="num">
                                          <p:cBhvr additive="base">
                                            <p:cTn id="8" dur="12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ppt_x"/>
                                              </p:val>
                                            </p:tav>
                                            <p:tav tm="100000">
                                              <p:val>
                                                <p:strVal val="#ppt_x"/>
                                              </p:val>
                                            </p:tav>
                                          </p:tavLst>
                                        </p:anim>
                                        <p:anim calcmode="lin" valueType="num">
                                          <p:cBhvr additive="base">
                                            <p:cTn id="12" dur="12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250" fill="hold"/>
                                            <p:tgtEl>
                                              <p:spTgt spid="7"/>
                                            </p:tgtEl>
                                            <p:attrNameLst>
                                              <p:attrName>ppt_x</p:attrName>
                                            </p:attrNameLst>
                                          </p:cBhvr>
                                          <p:tavLst>
                                            <p:tav tm="0">
                                              <p:val>
                                                <p:strVal val="#ppt_x"/>
                                              </p:val>
                                            </p:tav>
                                            <p:tav tm="100000">
                                              <p:val>
                                                <p:strVal val="#ppt_x"/>
                                              </p:val>
                                            </p:tav>
                                          </p:tavLst>
                                        </p:anim>
                                        <p:anim calcmode="lin" valueType="num">
                                          <p:cBhvr additive="base">
                                            <p:cTn id="16" dur="125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ppt_x"/>
                                              </p:val>
                                            </p:tav>
                                            <p:tav tm="100000">
                                              <p:val>
                                                <p:strVal val="#ppt_x"/>
                                              </p:val>
                                            </p:tav>
                                          </p:tavLst>
                                        </p:anim>
                                        <p:anim calcmode="lin" valueType="num">
                                          <p:cBhvr additive="base">
                                            <p:cTn id="20" dur="125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250" fill="hold"/>
                                            <p:tgtEl>
                                              <p:spTgt spid="10"/>
                                            </p:tgtEl>
                                            <p:attrNameLst>
                                              <p:attrName>ppt_x</p:attrName>
                                            </p:attrNameLst>
                                          </p:cBhvr>
                                          <p:tavLst>
                                            <p:tav tm="0">
                                              <p:val>
                                                <p:strVal val="#ppt_x"/>
                                              </p:val>
                                            </p:tav>
                                            <p:tav tm="100000">
                                              <p:val>
                                                <p:strVal val="#ppt_x"/>
                                              </p:val>
                                            </p:tav>
                                          </p:tavLst>
                                        </p:anim>
                                        <p:anim calcmode="lin" valueType="num">
                                          <p:cBhvr additive="base">
                                            <p:cTn id="24" dur="1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250" fill="hold"/>
                                            <p:tgtEl>
                                              <p:spTgt spid="11"/>
                                            </p:tgtEl>
                                            <p:attrNameLst>
                                              <p:attrName>ppt_x</p:attrName>
                                            </p:attrNameLst>
                                          </p:cBhvr>
                                          <p:tavLst>
                                            <p:tav tm="0">
                                              <p:val>
                                                <p:strVal val="#ppt_x"/>
                                              </p:val>
                                            </p:tav>
                                            <p:tav tm="100000">
                                              <p:val>
                                                <p:strVal val="#ppt_x"/>
                                              </p:val>
                                            </p:tav>
                                          </p:tavLst>
                                        </p:anim>
                                        <p:anim calcmode="lin" valueType="num">
                                          <p:cBhvr additive="base">
                                            <p:cTn id="28" dur="125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75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250" fill="hold"/>
                                            <p:tgtEl>
                                              <p:spTgt spid="13"/>
                                            </p:tgtEl>
                                            <p:attrNameLst>
                                              <p:attrName>ppt_x</p:attrName>
                                            </p:attrNameLst>
                                          </p:cBhvr>
                                          <p:tavLst>
                                            <p:tav tm="0">
                                              <p:val>
                                                <p:strVal val="#ppt_x"/>
                                              </p:val>
                                            </p:tav>
                                            <p:tav tm="100000">
                                              <p:val>
                                                <p:strVal val="#ppt_x"/>
                                              </p:val>
                                            </p:tav>
                                          </p:tavLst>
                                        </p:anim>
                                        <p:anim calcmode="lin" valueType="num">
                                          <p:cBhvr additive="base">
                                            <p:cTn id="32" dur="125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75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1250" fill="hold"/>
                                            <p:tgtEl>
                                              <p:spTgt spid="14"/>
                                            </p:tgtEl>
                                            <p:attrNameLst>
                                              <p:attrName>ppt_x</p:attrName>
                                            </p:attrNameLst>
                                          </p:cBhvr>
                                          <p:tavLst>
                                            <p:tav tm="0">
                                              <p:val>
                                                <p:strVal val="#ppt_x"/>
                                              </p:val>
                                            </p:tav>
                                            <p:tav tm="100000">
                                              <p:val>
                                                <p:strVal val="#ppt_x"/>
                                              </p:val>
                                            </p:tav>
                                          </p:tavLst>
                                        </p:anim>
                                        <p:anim calcmode="lin" valueType="num">
                                          <p:cBhvr additive="base">
                                            <p:cTn id="36" dur="1250" fill="hold"/>
                                            <p:tgtEl>
                                              <p:spTgt spid="14"/>
                                            </p:tgtEl>
                                            <p:attrNameLst>
                                              <p:attrName>ppt_y</p:attrName>
                                            </p:attrNameLst>
                                          </p:cBhvr>
                                          <p:tavLst>
                                            <p:tav tm="0">
                                              <p:val>
                                                <p:strVal val="1+#ppt_h/2"/>
                                              </p:val>
                                            </p:tav>
                                            <p:tav tm="100000">
                                              <p:val>
                                                <p:strVal val="#ppt_y"/>
                                              </p:val>
                                            </p:tav>
                                          </p:tavLst>
                                        </p:anim>
                                      </p:childTnLst>
                                    </p:cTn>
                                  </p:par>
                                  <p:par>
                                    <p:cTn id="37" presetID="10" presetClass="entr" presetSubtype="0" fill="hold" grpId="0" nodeType="withEffect">
                                      <p:stCondLst>
                                        <p:cond delay="275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grpId="0" nodeType="withEffect">
                                      <p:stCondLst>
                                        <p:cond delay="30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grpId="0" nodeType="withEffect">
                                      <p:stCondLst>
                                        <p:cond delay="325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teps_of_proc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68195"/>
            <a:ext cx="10363200" cy="817561"/>
          </a:xfrm>
        </p:spPr>
        <p:txBody>
          <a:bodyPr>
            <a:normAutofit/>
          </a:bodyPr>
          <a:lstStyle>
            <a:lvl1pPr algn="ctr">
              <a:defRPr sz="3200"/>
            </a:lvl1pPr>
          </a:lstStyle>
          <a:p>
            <a:r>
              <a:rPr lang="en-US" dirty="0"/>
              <a:t>Steps of Process with or without images</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
        <p:nvSpPr>
          <p:cNvPr id="4" name="Rounded Rectangle 3"/>
          <p:cNvSpPr/>
          <p:nvPr/>
        </p:nvSpPr>
        <p:spPr>
          <a:xfrm>
            <a:off x="1160599" y="3882503"/>
            <a:ext cx="2398295" cy="425116"/>
          </a:xfrm>
          <a:prstGeom prst="roundRect">
            <a:avLst/>
          </a:prstGeom>
          <a:ln>
            <a:noFill/>
          </a:ln>
          <a:effectLst>
            <a:outerShdw dist="381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Step 01</a:t>
            </a:r>
          </a:p>
        </p:txBody>
      </p:sp>
      <p:sp>
        <p:nvSpPr>
          <p:cNvPr id="5" name="Rounded Rectangle 4"/>
          <p:cNvSpPr/>
          <p:nvPr/>
        </p:nvSpPr>
        <p:spPr>
          <a:xfrm>
            <a:off x="3655146" y="3882503"/>
            <a:ext cx="2398295" cy="425116"/>
          </a:xfrm>
          <a:prstGeom prst="roundRect">
            <a:avLst/>
          </a:prstGeom>
          <a:solidFill>
            <a:schemeClr val="accent2"/>
          </a:solidFill>
          <a:ln>
            <a:noFill/>
          </a:ln>
          <a:effectLst>
            <a:outerShdw dist="381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Step 02</a:t>
            </a:r>
          </a:p>
        </p:txBody>
      </p:sp>
      <p:sp>
        <p:nvSpPr>
          <p:cNvPr id="6" name="Rounded Rectangle 5"/>
          <p:cNvSpPr/>
          <p:nvPr/>
        </p:nvSpPr>
        <p:spPr>
          <a:xfrm>
            <a:off x="6149694" y="3882503"/>
            <a:ext cx="2398295" cy="425116"/>
          </a:xfrm>
          <a:prstGeom prst="roundRect">
            <a:avLst/>
          </a:prstGeom>
          <a:solidFill>
            <a:schemeClr val="accent3"/>
          </a:solidFill>
          <a:ln>
            <a:noFill/>
          </a:ln>
          <a:effectLst>
            <a:outerShdw dist="381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Step 03</a:t>
            </a:r>
          </a:p>
        </p:txBody>
      </p:sp>
      <p:sp>
        <p:nvSpPr>
          <p:cNvPr id="7" name="Rounded Rectangle 6"/>
          <p:cNvSpPr/>
          <p:nvPr/>
        </p:nvSpPr>
        <p:spPr>
          <a:xfrm>
            <a:off x="8644241" y="3882503"/>
            <a:ext cx="2398295" cy="425116"/>
          </a:xfrm>
          <a:prstGeom prst="roundRect">
            <a:avLst/>
          </a:prstGeom>
          <a:solidFill>
            <a:schemeClr val="accent4"/>
          </a:solidFill>
          <a:ln>
            <a:noFill/>
          </a:ln>
          <a:effectLst>
            <a:outerShdw dist="381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Step 04</a:t>
            </a:r>
          </a:p>
        </p:txBody>
      </p:sp>
      <p:sp>
        <p:nvSpPr>
          <p:cNvPr id="12" name="Text Placeholder 3"/>
          <p:cNvSpPr>
            <a:spLocks noGrp="1"/>
          </p:cNvSpPr>
          <p:nvPr>
            <p:ph type="body" sz="quarter" idx="27" hasCustomPrompt="1"/>
          </p:nvPr>
        </p:nvSpPr>
        <p:spPr>
          <a:xfrm>
            <a:off x="1210064" y="4677888"/>
            <a:ext cx="2312302" cy="86518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a:t>
            </a:r>
          </a:p>
          <a:p>
            <a:pPr lvl="1"/>
            <a:endParaRPr lang="en-US" dirty="0"/>
          </a:p>
        </p:txBody>
      </p:sp>
      <p:sp>
        <p:nvSpPr>
          <p:cNvPr id="13" name="Text Placeholder 3"/>
          <p:cNvSpPr>
            <a:spLocks noGrp="1"/>
          </p:cNvSpPr>
          <p:nvPr>
            <p:ph type="body" sz="quarter" idx="28" hasCustomPrompt="1"/>
          </p:nvPr>
        </p:nvSpPr>
        <p:spPr>
          <a:xfrm>
            <a:off x="3678118" y="4677888"/>
            <a:ext cx="2344892" cy="86518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a:t>
            </a:r>
          </a:p>
          <a:p>
            <a:pPr lvl="1"/>
            <a:endParaRPr lang="en-US" dirty="0"/>
          </a:p>
        </p:txBody>
      </p:sp>
      <p:sp>
        <p:nvSpPr>
          <p:cNvPr id="14" name="Text Placeholder 3"/>
          <p:cNvSpPr>
            <a:spLocks noGrp="1"/>
          </p:cNvSpPr>
          <p:nvPr>
            <p:ph type="body" sz="quarter" idx="29" hasCustomPrompt="1"/>
          </p:nvPr>
        </p:nvSpPr>
        <p:spPr>
          <a:xfrm>
            <a:off x="6194578" y="4677888"/>
            <a:ext cx="2347759" cy="86518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a:t>
            </a:r>
          </a:p>
          <a:p>
            <a:pPr lvl="1"/>
            <a:endParaRPr lang="en-US" dirty="0"/>
          </a:p>
        </p:txBody>
      </p:sp>
      <p:sp>
        <p:nvSpPr>
          <p:cNvPr id="19" name="Text Placeholder 3"/>
          <p:cNvSpPr>
            <a:spLocks noGrp="1"/>
          </p:cNvSpPr>
          <p:nvPr>
            <p:ph type="body" sz="quarter" idx="30" hasCustomPrompt="1"/>
          </p:nvPr>
        </p:nvSpPr>
        <p:spPr>
          <a:xfrm>
            <a:off x="8650165" y="4674526"/>
            <a:ext cx="2396167" cy="86518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a:t>
            </a:r>
          </a:p>
          <a:p>
            <a:pPr lvl="1"/>
            <a:endParaRPr lang="en-US" dirty="0"/>
          </a:p>
        </p:txBody>
      </p:sp>
    </p:spTree>
    <p:extLst>
      <p:ext uri="{BB962C8B-B14F-4D97-AF65-F5344CB8AC3E}">
        <p14:creationId xmlns:p14="http://schemas.microsoft.com/office/powerpoint/2010/main" val="40489104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8000">
                                          <p:cBhvr additive="base">
                                            <p:cTn id="7" dur="1250" fill="hold"/>
                                            <p:tgtEl>
                                              <p:spTgt spid="4"/>
                                            </p:tgtEl>
                                            <p:attrNameLst>
                                              <p:attrName>ppt_x</p:attrName>
                                            </p:attrNameLst>
                                          </p:cBhvr>
                                          <p:tavLst>
                                            <p:tav tm="0">
                                              <p:val>
                                                <p:strVal val="#ppt_x"/>
                                              </p:val>
                                            </p:tav>
                                            <p:tav tm="100000">
                                              <p:val>
                                                <p:strVal val="#ppt_x"/>
                                              </p:val>
                                            </p:tav>
                                          </p:tavLst>
                                        </p:anim>
                                        <p:anim calcmode="lin" valueType="num" p14:bounceEnd="48000">
                                          <p:cBhvr additive="base">
                                            <p:cTn id="8" dur="12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8000">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14:bounceEnd="48000">
                                          <p:cBhvr additive="base">
                                            <p:cTn id="11" dur="1250" fill="hold"/>
                                            <p:tgtEl>
                                              <p:spTgt spid="5"/>
                                            </p:tgtEl>
                                            <p:attrNameLst>
                                              <p:attrName>ppt_x</p:attrName>
                                            </p:attrNameLst>
                                          </p:cBhvr>
                                          <p:tavLst>
                                            <p:tav tm="0">
                                              <p:val>
                                                <p:strVal val="#ppt_x"/>
                                              </p:val>
                                            </p:tav>
                                            <p:tav tm="100000">
                                              <p:val>
                                                <p:strVal val="#ppt_x"/>
                                              </p:val>
                                            </p:tav>
                                          </p:tavLst>
                                        </p:anim>
                                        <p:anim calcmode="lin" valueType="num" p14:bounceEnd="48000">
                                          <p:cBhvr additive="base">
                                            <p:cTn id="12" dur="12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8000">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14:bounceEnd="48000">
                                          <p:cBhvr additive="base">
                                            <p:cTn id="15" dur="1250" fill="hold"/>
                                            <p:tgtEl>
                                              <p:spTgt spid="6"/>
                                            </p:tgtEl>
                                            <p:attrNameLst>
                                              <p:attrName>ppt_x</p:attrName>
                                            </p:attrNameLst>
                                          </p:cBhvr>
                                          <p:tavLst>
                                            <p:tav tm="0">
                                              <p:val>
                                                <p:strVal val="#ppt_x"/>
                                              </p:val>
                                            </p:tav>
                                            <p:tav tm="100000">
                                              <p:val>
                                                <p:strVal val="#ppt_x"/>
                                              </p:val>
                                            </p:tav>
                                          </p:tavLst>
                                        </p:anim>
                                        <p:anim calcmode="lin" valueType="num" p14:bounceEnd="48000">
                                          <p:cBhvr additive="base">
                                            <p:cTn id="16" dur="125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8000">
                                      <p:stCondLst>
                                        <p:cond delay="750"/>
                                      </p:stCondLst>
                                      <p:childTnLst>
                                        <p:set>
                                          <p:cBhvr>
                                            <p:cTn id="18" dur="1" fill="hold">
                                              <p:stCondLst>
                                                <p:cond delay="0"/>
                                              </p:stCondLst>
                                            </p:cTn>
                                            <p:tgtEl>
                                              <p:spTgt spid="7"/>
                                            </p:tgtEl>
                                            <p:attrNameLst>
                                              <p:attrName>style.visibility</p:attrName>
                                            </p:attrNameLst>
                                          </p:cBhvr>
                                          <p:to>
                                            <p:strVal val="visible"/>
                                          </p:to>
                                        </p:set>
                                        <p:anim calcmode="lin" valueType="num" p14:bounceEnd="48000">
                                          <p:cBhvr additive="base">
                                            <p:cTn id="19" dur="1250" fill="hold"/>
                                            <p:tgtEl>
                                              <p:spTgt spid="7"/>
                                            </p:tgtEl>
                                            <p:attrNameLst>
                                              <p:attrName>ppt_x</p:attrName>
                                            </p:attrNameLst>
                                          </p:cBhvr>
                                          <p:tavLst>
                                            <p:tav tm="0">
                                              <p:val>
                                                <p:strVal val="#ppt_x"/>
                                              </p:val>
                                            </p:tav>
                                            <p:tav tm="100000">
                                              <p:val>
                                                <p:strVal val="#ppt_x"/>
                                              </p:val>
                                            </p:tav>
                                          </p:tavLst>
                                        </p:anim>
                                        <p:anim calcmode="lin" valueType="num" p14:bounceEnd="48000">
                                          <p:cBhvr additive="base">
                                            <p:cTn id="20"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mc:Choice>
    <mc:Fallback xmlns="">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ppt_x"/>
                                              </p:val>
                                            </p:tav>
                                            <p:tav tm="100000">
                                              <p:val>
                                                <p:strVal val="#ppt_x"/>
                                              </p:val>
                                            </p:tav>
                                          </p:tavLst>
                                        </p:anim>
                                        <p:anim calcmode="lin" valueType="num">
                                          <p:cBhvr additive="base">
                                            <p:cTn id="8" dur="12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ppt_x"/>
                                              </p:val>
                                            </p:tav>
                                            <p:tav tm="100000">
                                              <p:val>
                                                <p:strVal val="#ppt_x"/>
                                              </p:val>
                                            </p:tav>
                                          </p:tavLst>
                                        </p:anim>
                                        <p:anim calcmode="lin" valueType="num">
                                          <p:cBhvr additive="base">
                                            <p:cTn id="12" dur="12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250" fill="hold"/>
                                            <p:tgtEl>
                                              <p:spTgt spid="6"/>
                                            </p:tgtEl>
                                            <p:attrNameLst>
                                              <p:attrName>ppt_x</p:attrName>
                                            </p:attrNameLst>
                                          </p:cBhvr>
                                          <p:tavLst>
                                            <p:tav tm="0">
                                              <p:val>
                                                <p:strVal val="#ppt_x"/>
                                              </p:val>
                                            </p:tav>
                                            <p:tav tm="100000">
                                              <p:val>
                                                <p:strVal val="#ppt_x"/>
                                              </p:val>
                                            </p:tav>
                                          </p:tavLst>
                                        </p:anim>
                                        <p:anim calcmode="lin" valueType="num">
                                          <p:cBhvr additive="base">
                                            <p:cTn id="16" dur="125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7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250" fill="hold"/>
                                            <p:tgtEl>
                                              <p:spTgt spid="7"/>
                                            </p:tgtEl>
                                            <p:attrNameLst>
                                              <p:attrName>ppt_x</p:attrName>
                                            </p:attrNameLst>
                                          </p:cBhvr>
                                          <p:tavLst>
                                            <p:tav tm="0">
                                              <p:val>
                                                <p:strVal val="#ppt_x"/>
                                              </p:val>
                                            </p:tav>
                                            <p:tav tm="100000">
                                              <p:val>
                                                <p:strVal val="#ppt_x"/>
                                              </p:val>
                                            </p:tav>
                                          </p:tavLst>
                                        </p:anim>
                                        <p:anim calcmode="lin" valueType="num">
                                          <p:cBhvr additive="base">
                                            <p:cTn id="20"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ull_width_image_plus_text">
    <p:spTree>
      <p:nvGrpSpPr>
        <p:cNvPr id="1" name=""/>
        <p:cNvGrpSpPr/>
        <p:nvPr/>
      </p:nvGrpSpPr>
      <p:grpSpPr>
        <a:xfrm>
          <a:off x="0" y="0"/>
          <a:ext cx="0" cy="0"/>
          <a:chOff x="0" y="0"/>
          <a:chExt cx="0" cy="0"/>
        </a:xfrm>
      </p:grpSpPr>
      <p:sp>
        <p:nvSpPr>
          <p:cNvPr id="3" name="Picture Placeholder 6"/>
          <p:cNvSpPr>
            <a:spLocks noGrp="1"/>
          </p:cNvSpPr>
          <p:nvPr>
            <p:ph type="pic" sz="quarter" idx="16" hasCustomPrompt="1"/>
          </p:nvPr>
        </p:nvSpPr>
        <p:spPr>
          <a:xfrm>
            <a:off x="0" y="1427748"/>
            <a:ext cx="12192000" cy="3581399"/>
          </a:xfrm>
          <a:prstGeom prst="rect">
            <a:avLst/>
          </a:prstGeom>
          <a:solidFill>
            <a:schemeClr val="bg1">
              <a:lumMod val="95000"/>
            </a:schemeClr>
          </a:solidFill>
        </p:spPr>
        <p:txBody>
          <a:bodyPr vert="horz" anchor="ctr"/>
          <a:lstStyle>
            <a:lvl1pPr marL="0" indent="0" algn="ctr">
              <a:buNone/>
              <a:defRPr sz="1333" baseline="0">
                <a:solidFill>
                  <a:schemeClr val="tx1"/>
                </a:solidFill>
              </a:defRPr>
            </a:lvl1pPr>
          </a:lstStyle>
          <a:p>
            <a:r>
              <a:rPr lang="en-US"/>
              <a:t>Insert Image</a:t>
            </a:r>
          </a:p>
        </p:txBody>
      </p:sp>
      <p:sp>
        <p:nvSpPr>
          <p:cNvPr id="7" name="Title 1"/>
          <p:cNvSpPr>
            <a:spLocks noGrp="1"/>
          </p:cNvSpPr>
          <p:nvPr>
            <p:ph type="title" hasCustomPrompt="1"/>
          </p:nvPr>
        </p:nvSpPr>
        <p:spPr>
          <a:xfrm>
            <a:off x="914400" y="368195"/>
            <a:ext cx="10363200" cy="817561"/>
          </a:xfrm>
        </p:spPr>
        <p:txBody>
          <a:bodyPr>
            <a:normAutofit/>
          </a:bodyPr>
          <a:lstStyle>
            <a:lvl1pPr algn="ctr">
              <a:defRPr sz="3200" baseline="0"/>
            </a:lvl1pPr>
          </a:lstStyle>
          <a:p>
            <a:r>
              <a:rPr lang="en-US" dirty="0"/>
              <a:t>Full Width Image with Text Below</a:t>
            </a:r>
          </a:p>
        </p:txBody>
      </p:sp>
      <p:sp>
        <p:nvSpPr>
          <p:cNvPr id="8"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
        <p:nvSpPr>
          <p:cNvPr id="5" name="Text Placeholder 3"/>
          <p:cNvSpPr>
            <a:spLocks noGrp="1"/>
          </p:cNvSpPr>
          <p:nvPr>
            <p:ph type="body" sz="quarter" idx="27" hasCustomPrompt="1"/>
          </p:nvPr>
        </p:nvSpPr>
        <p:spPr>
          <a:xfrm>
            <a:off x="944563" y="5270630"/>
            <a:ext cx="10328611" cy="67455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 here Descriptive text here Descriptive text here Descriptive text here Descriptive</a:t>
            </a:r>
          </a:p>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1200" dirty="0"/>
          </a:p>
          <a:p>
            <a:pPr lvl="1"/>
            <a:endParaRPr lang="en-US" dirty="0"/>
          </a:p>
        </p:txBody>
      </p:sp>
    </p:spTree>
    <p:extLst>
      <p:ext uri="{BB962C8B-B14F-4D97-AF65-F5344CB8AC3E}">
        <p14:creationId xmlns:p14="http://schemas.microsoft.com/office/powerpoint/2010/main" val="416466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ull_Width_Image_no_text">
    <p:spTree>
      <p:nvGrpSpPr>
        <p:cNvPr id="1" name=""/>
        <p:cNvGrpSpPr/>
        <p:nvPr/>
      </p:nvGrpSpPr>
      <p:grpSpPr>
        <a:xfrm>
          <a:off x="0" y="0"/>
          <a:ext cx="0" cy="0"/>
          <a:chOff x="0" y="0"/>
          <a:chExt cx="0" cy="0"/>
        </a:xfrm>
      </p:grpSpPr>
      <p:sp>
        <p:nvSpPr>
          <p:cNvPr id="3" name="Picture Placeholder 6"/>
          <p:cNvSpPr>
            <a:spLocks noGrp="1"/>
          </p:cNvSpPr>
          <p:nvPr>
            <p:ph type="pic" sz="quarter" idx="16" hasCustomPrompt="1"/>
          </p:nvPr>
        </p:nvSpPr>
        <p:spPr>
          <a:xfrm>
            <a:off x="0" y="1427749"/>
            <a:ext cx="12192000" cy="2871536"/>
          </a:xfrm>
          <a:prstGeom prst="rect">
            <a:avLst/>
          </a:prstGeom>
          <a:solidFill>
            <a:schemeClr val="bg1">
              <a:lumMod val="95000"/>
            </a:schemeClr>
          </a:solidFill>
        </p:spPr>
        <p:txBody>
          <a:bodyPr vert="horz" anchor="ctr"/>
          <a:lstStyle>
            <a:lvl1pPr marL="0" indent="0" algn="ctr">
              <a:buNone/>
              <a:defRPr sz="1333" baseline="0">
                <a:solidFill>
                  <a:schemeClr val="tx1"/>
                </a:solidFill>
              </a:defRPr>
            </a:lvl1pPr>
          </a:lstStyle>
          <a:p>
            <a:r>
              <a:rPr lang="en-US"/>
              <a:t>Insert Image</a:t>
            </a:r>
          </a:p>
        </p:txBody>
      </p:sp>
      <p:sp>
        <p:nvSpPr>
          <p:cNvPr id="7" name="Title 1"/>
          <p:cNvSpPr>
            <a:spLocks noGrp="1"/>
          </p:cNvSpPr>
          <p:nvPr>
            <p:ph type="title" hasCustomPrompt="1"/>
          </p:nvPr>
        </p:nvSpPr>
        <p:spPr>
          <a:xfrm>
            <a:off x="914400" y="368195"/>
            <a:ext cx="10363200" cy="817561"/>
          </a:xfrm>
        </p:spPr>
        <p:txBody>
          <a:bodyPr>
            <a:normAutofit/>
          </a:bodyPr>
          <a:lstStyle>
            <a:lvl1pPr algn="ctr">
              <a:defRPr sz="3200" baseline="0"/>
            </a:lvl1pPr>
          </a:lstStyle>
          <a:p>
            <a:r>
              <a:rPr lang="en-US" dirty="0"/>
              <a:t>Full Width Image without Text</a:t>
            </a:r>
          </a:p>
        </p:txBody>
      </p:sp>
      <p:sp>
        <p:nvSpPr>
          <p:cNvPr id="8"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Tree>
    <p:extLst>
      <p:ext uri="{BB962C8B-B14F-4D97-AF65-F5344CB8AC3E}">
        <p14:creationId xmlns:p14="http://schemas.microsoft.com/office/powerpoint/2010/main" val="3082463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estions_Answers">
    <p:spTree>
      <p:nvGrpSpPr>
        <p:cNvPr id="1" name=""/>
        <p:cNvGrpSpPr/>
        <p:nvPr/>
      </p:nvGrpSpPr>
      <p:grpSpPr>
        <a:xfrm>
          <a:off x="0" y="0"/>
          <a:ext cx="0" cy="0"/>
          <a:chOff x="0" y="0"/>
          <a:chExt cx="0" cy="0"/>
        </a:xfrm>
      </p:grpSpPr>
      <p:sp>
        <p:nvSpPr>
          <p:cNvPr id="5" name="Rectangle 4"/>
          <p:cNvSpPr/>
          <p:nvPr/>
        </p:nvSpPr>
        <p:spPr>
          <a:xfrm>
            <a:off x="0" y="1605930"/>
            <a:ext cx="12192000" cy="2833992"/>
          </a:xfrm>
          <a:prstGeom prst="rect">
            <a:avLst/>
          </a:prstGeom>
          <a:solidFill>
            <a:schemeClr val="accent6">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duotone>
              <a:schemeClr val="accent4">
                <a:shade val="45000"/>
                <a:satMod val="135000"/>
              </a:schemeClr>
              <a:prstClr val="white"/>
            </a:duotone>
            <a:alphaModFix amt="25000"/>
          </a:blip>
          <a:stretch>
            <a:fillRect/>
          </a:stretch>
        </p:blipFill>
        <p:spPr>
          <a:xfrm rot="16200000">
            <a:off x="4694427" y="-3057648"/>
            <a:ext cx="2811589" cy="12183554"/>
          </a:xfrm>
          <a:prstGeom prst="rect">
            <a:avLst/>
          </a:prstGeom>
        </p:spPr>
      </p:pic>
      <p:sp>
        <p:nvSpPr>
          <p:cNvPr id="7" name="Title 1"/>
          <p:cNvSpPr>
            <a:spLocks noGrp="1"/>
          </p:cNvSpPr>
          <p:nvPr>
            <p:ph type="title" hasCustomPrompt="1"/>
          </p:nvPr>
        </p:nvSpPr>
        <p:spPr>
          <a:xfrm>
            <a:off x="902419" y="2536874"/>
            <a:ext cx="10363200" cy="817561"/>
          </a:xfrm>
        </p:spPr>
        <p:txBody>
          <a:bodyPr>
            <a:normAutofit/>
          </a:bodyPr>
          <a:lstStyle>
            <a:lvl1pPr algn="ctr">
              <a:defRPr sz="4800" baseline="0">
                <a:solidFill>
                  <a:srgbClr val="FFFFFF"/>
                </a:solidFill>
              </a:defRPr>
            </a:lvl1pPr>
          </a:lstStyle>
          <a:p>
            <a:r>
              <a:rPr lang="en-US" dirty="0"/>
              <a:t>Questions &amp; Answers</a:t>
            </a:r>
          </a:p>
        </p:txBody>
      </p:sp>
      <p:sp>
        <p:nvSpPr>
          <p:cNvPr id="8"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Tree>
    <p:extLst>
      <p:ext uri="{BB962C8B-B14F-4D97-AF65-F5344CB8AC3E}">
        <p14:creationId xmlns:p14="http://schemas.microsoft.com/office/powerpoint/2010/main" val="23512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ank_you_end">
    <p:spTree>
      <p:nvGrpSpPr>
        <p:cNvPr id="1" name=""/>
        <p:cNvGrpSpPr/>
        <p:nvPr/>
      </p:nvGrpSpPr>
      <p:grpSpPr>
        <a:xfrm>
          <a:off x="0" y="0"/>
          <a:ext cx="0" cy="0"/>
          <a:chOff x="0" y="0"/>
          <a:chExt cx="0" cy="0"/>
        </a:xfrm>
      </p:grpSpPr>
      <p:sp>
        <p:nvSpPr>
          <p:cNvPr id="5" name="Rectangle 4"/>
          <p:cNvSpPr/>
          <p:nvPr/>
        </p:nvSpPr>
        <p:spPr>
          <a:xfrm>
            <a:off x="0" y="1605930"/>
            <a:ext cx="12192000" cy="2833992"/>
          </a:xfrm>
          <a:prstGeom prst="rect">
            <a:avLst/>
          </a:prstGeom>
          <a:solidFill>
            <a:schemeClr val="accent6">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902419" y="2536874"/>
            <a:ext cx="10363200" cy="817561"/>
          </a:xfrm>
        </p:spPr>
        <p:txBody>
          <a:bodyPr>
            <a:normAutofit/>
          </a:bodyPr>
          <a:lstStyle>
            <a:lvl1pPr algn="ctr">
              <a:defRPr sz="4800">
                <a:solidFill>
                  <a:srgbClr val="FFFFFF"/>
                </a:solidFill>
              </a:defRPr>
            </a:lvl1pPr>
          </a:lstStyle>
          <a:p>
            <a:r>
              <a:rPr lang="en-US" dirty="0"/>
              <a:t>Thank you!</a:t>
            </a:r>
          </a:p>
        </p:txBody>
      </p:sp>
      <p:sp>
        <p:nvSpPr>
          <p:cNvPr id="8"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pic>
        <p:nvPicPr>
          <p:cNvPr id="9" name="Picture 8">
            <a:extLst>
              <a:ext uri="{FF2B5EF4-FFF2-40B4-BE49-F238E27FC236}">
                <a16:creationId xmlns:a16="http://schemas.microsoft.com/office/drawing/2014/main" id="{0A192499-FACB-CC4C-B158-65D1403088F5}"/>
              </a:ext>
            </a:extLst>
          </p:cNvPr>
          <p:cNvPicPr>
            <a:picLocks noChangeAspect="1"/>
          </p:cNvPicPr>
          <p:nvPr/>
        </p:nvPicPr>
        <p:blipFill>
          <a:blip r:embed="rId2"/>
          <a:stretch>
            <a:fillRect/>
          </a:stretch>
        </p:blipFill>
        <p:spPr>
          <a:xfrm>
            <a:off x="6444470" y="4748383"/>
            <a:ext cx="1933520" cy="1167898"/>
          </a:xfrm>
          <a:prstGeom prst="rect">
            <a:avLst/>
          </a:prstGeom>
        </p:spPr>
      </p:pic>
      <p:pic>
        <p:nvPicPr>
          <p:cNvPr id="10" name="Picture 9">
            <a:extLst>
              <a:ext uri="{FF2B5EF4-FFF2-40B4-BE49-F238E27FC236}">
                <a16:creationId xmlns:a16="http://schemas.microsoft.com/office/drawing/2014/main" id="{32372124-1691-F542-8C29-2476046CB27E}"/>
              </a:ext>
            </a:extLst>
          </p:cNvPr>
          <p:cNvPicPr>
            <a:picLocks noChangeAspect="1"/>
          </p:cNvPicPr>
          <p:nvPr/>
        </p:nvPicPr>
        <p:blipFill>
          <a:blip r:embed="rId3"/>
          <a:stretch>
            <a:fillRect/>
          </a:stretch>
        </p:blipFill>
        <p:spPr>
          <a:xfrm>
            <a:off x="9504121" y="4605371"/>
            <a:ext cx="1789548" cy="1202353"/>
          </a:xfrm>
          <a:prstGeom prst="rect">
            <a:avLst/>
          </a:prstGeom>
        </p:spPr>
      </p:pic>
      <p:pic>
        <p:nvPicPr>
          <p:cNvPr id="11" name="Picture 10" descr="curry_4c_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641" y="4904090"/>
            <a:ext cx="5232400" cy="901700"/>
          </a:xfrm>
          <a:prstGeom prst="rect">
            <a:avLst/>
          </a:prstGeom>
        </p:spPr>
      </p:pic>
    </p:spTree>
    <p:extLst>
      <p:ext uri="{BB962C8B-B14F-4D97-AF65-F5344CB8AC3E}">
        <p14:creationId xmlns:p14="http://schemas.microsoft.com/office/powerpoint/2010/main" val="54521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hank_you_end">
    <p:spTree>
      <p:nvGrpSpPr>
        <p:cNvPr id="1" name=""/>
        <p:cNvGrpSpPr/>
        <p:nvPr/>
      </p:nvGrpSpPr>
      <p:grpSpPr>
        <a:xfrm>
          <a:off x="0" y="0"/>
          <a:ext cx="0" cy="0"/>
          <a:chOff x="0" y="0"/>
          <a:chExt cx="0" cy="0"/>
        </a:xfrm>
      </p:grpSpPr>
      <p:sp>
        <p:nvSpPr>
          <p:cNvPr id="5" name="Rectangle 4"/>
          <p:cNvSpPr/>
          <p:nvPr/>
        </p:nvSpPr>
        <p:spPr>
          <a:xfrm>
            <a:off x="0" y="1605930"/>
            <a:ext cx="12192000" cy="2833992"/>
          </a:xfrm>
          <a:prstGeom prst="rect">
            <a:avLst/>
          </a:prstGeom>
          <a:solidFill>
            <a:schemeClr val="accent6">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902419" y="2536874"/>
            <a:ext cx="10363200" cy="817561"/>
          </a:xfrm>
        </p:spPr>
        <p:txBody>
          <a:bodyPr>
            <a:normAutofit/>
          </a:bodyPr>
          <a:lstStyle>
            <a:lvl1pPr algn="ctr">
              <a:defRPr sz="4800">
                <a:solidFill>
                  <a:srgbClr val="FFFFFF"/>
                </a:solidFill>
              </a:defRPr>
            </a:lvl1pPr>
          </a:lstStyle>
          <a:p>
            <a:r>
              <a:rPr lang="en-US" dirty="0"/>
              <a:t>Thank you!</a:t>
            </a:r>
          </a:p>
        </p:txBody>
      </p:sp>
      <p:sp>
        <p:nvSpPr>
          <p:cNvPr id="8"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pic>
        <p:nvPicPr>
          <p:cNvPr id="9" name="Picture 8">
            <a:extLst>
              <a:ext uri="{FF2B5EF4-FFF2-40B4-BE49-F238E27FC236}">
                <a16:creationId xmlns:a16="http://schemas.microsoft.com/office/drawing/2014/main" id="{0A192499-FACB-CC4C-B158-65D1403088F5}"/>
              </a:ext>
            </a:extLst>
          </p:cNvPr>
          <p:cNvPicPr>
            <a:picLocks noChangeAspect="1"/>
          </p:cNvPicPr>
          <p:nvPr/>
        </p:nvPicPr>
        <p:blipFill>
          <a:blip r:embed="rId2"/>
          <a:stretch>
            <a:fillRect/>
          </a:stretch>
        </p:blipFill>
        <p:spPr>
          <a:xfrm>
            <a:off x="9586493" y="4635285"/>
            <a:ext cx="1994957" cy="1205008"/>
          </a:xfrm>
          <a:prstGeom prst="rect">
            <a:avLst/>
          </a:prstGeom>
        </p:spPr>
      </p:pic>
      <p:pic>
        <p:nvPicPr>
          <p:cNvPr id="2" name="Picture 1" descr="curry_4c_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695" y="4838956"/>
            <a:ext cx="5232400" cy="901700"/>
          </a:xfrm>
          <a:prstGeom prst="rect">
            <a:avLst/>
          </a:prstGeom>
        </p:spPr>
      </p:pic>
      <p:pic>
        <p:nvPicPr>
          <p:cNvPr id="3" name="Picture 2" descr="PALS_LOGO_TM_CMYK (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592" y="4678085"/>
            <a:ext cx="2476500" cy="1130300"/>
          </a:xfrm>
          <a:prstGeom prst="rect">
            <a:avLst/>
          </a:prstGeom>
        </p:spPr>
      </p:pic>
      <p:sp>
        <p:nvSpPr>
          <p:cNvPr id="12" name="Rounded Rectangle 11"/>
          <p:cNvSpPr/>
          <p:nvPr/>
        </p:nvSpPr>
        <p:spPr>
          <a:xfrm>
            <a:off x="255894" y="6098650"/>
            <a:ext cx="1958365" cy="75934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163605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ection_break_title_screen">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hasCustomPrompt="1"/>
          </p:nvPr>
        </p:nvSpPr>
        <p:spPr>
          <a:xfrm>
            <a:off x="902419" y="2536874"/>
            <a:ext cx="10363200" cy="817561"/>
          </a:xfrm>
        </p:spPr>
        <p:txBody>
          <a:bodyPr>
            <a:normAutofit/>
          </a:bodyPr>
          <a:lstStyle>
            <a:lvl1pPr algn="ctr">
              <a:defRPr sz="4800">
                <a:solidFill>
                  <a:srgbClr val="FFFFFF"/>
                </a:solidFill>
              </a:defRPr>
            </a:lvl1pPr>
          </a:lstStyle>
          <a:p>
            <a:r>
              <a:rPr lang="en-US" dirty="0"/>
              <a:t>Section Title Goes Here</a:t>
            </a:r>
          </a:p>
        </p:txBody>
      </p:sp>
      <p:sp>
        <p:nvSpPr>
          <p:cNvPr id="5" name="Text Placeholder 16"/>
          <p:cNvSpPr>
            <a:spLocks noGrp="1"/>
          </p:cNvSpPr>
          <p:nvPr>
            <p:ph type="body" sz="quarter" idx="11" hasCustomPrompt="1"/>
          </p:nvPr>
        </p:nvSpPr>
        <p:spPr>
          <a:xfrm>
            <a:off x="914400" y="2125064"/>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 if desired</a:t>
            </a:r>
            <a:endParaRPr lang="en-US" sz="1400" dirty="0">
              <a:solidFill>
                <a:schemeClr val="accent1"/>
              </a:solidFill>
              <a:latin typeface="+mn-lt"/>
              <a:cs typeface="Lato Light"/>
            </a:endParaRPr>
          </a:p>
        </p:txBody>
      </p:sp>
      <p:sp>
        <p:nvSpPr>
          <p:cNvPr id="6" name="Text Placeholder 3"/>
          <p:cNvSpPr>
            <a:spLocks noGrp="1"/>
          </p:cNvSpPr>
          <p:nvPr>
            <p:ph type="body" sz="quarter" idx="27" hasCustomPrompt="1"/>
          </p:nvPr>
        </p:nvSpPr>
        <p:spPr>
          <a:xfrm>
            <a:off x="2344510" y="4683431"/>
            <a:ext cx="8487999" cy="983171"/>
          </a:xfrm>
        </p:spPr>
        <p:txBody>
          <a:bodyPr/>
          <a:lstStyle>
            <a:lvl1pPr marL="228594" marR="0" indent="0" algn="ctr" defTabSz="914377" rtl="0" eaLnBrk="1" fontAlgn="auto" latinLnBrk="0" hangingPunct="1">
              <a:lnSpc>
                <a:spcPct val="150000"/>
              </a:lnSpc>
              <a:spcBef>
                <a:spcPts val="500"/>
              </a:spcBef>
              <a:spcAft>
                <a:spcPts val="600"/>
              </a:spcAft>
              <a:buClrTx/>
              <a:buSzTx/>
              <a:buFont typeface="Arial" panose="020B0604020202020204" pitchFamily="34" charset="0"/>
              <a:buNone/>
              <a:tabLst/>
              <a:defRPr sz="1400" baseline="0">
                <a:solidFill>
                  <a:srgbClr val="FFFFFF"/>
                </a:solidFill>
              </a:defRPr>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solidFill>
                  <a:srgbClr val="FFFFFF"/>
                </a:solidFill>
              </a:defRPr>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 Descriptive text here Descriptive text here Descriptive text here Descriptive text Descriptive text here Descriptive text here Descriptive text here Descriptive text Descriptive text here Descriptive text here Descriptive text here Descriptive text</a:t>
            </a:r>
          </a:p>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1200" dirty="0"/>
          </a:p>
          <a:p>
            <a:pPr lvl="1"/>
            <a:endParaRPr lang="en-US" dirty="0"/>
          </a:p>
        </p:txBody>
      </p:sp>
      <p:pic>
        <p:nvPicPr>
          <p:cNvPr id="7" name="Picture 6"/>
          <p:cNvPicPr>
            <a:picLocks noChangeAspect="1"/>
          </p:cNvPicPr>
          <p:nvPr/>
        </p:nvPicPr>
        <p:blipFill>
          <a:blip r:embed="rId2">
            <a:duotone>
              <a:schemeClr val="accent4">
                <a:shade val="45000"/>
                <a:satMod val="135000"/>
              </a:schemeClr>
              <a:prstClr val="white"/>
            </a:duotone>
            <a:alphaModFix amt="25000"/>
          </a:blip>
          <a:stretch>
            <a:fillRect/>
          </a:stretch>
        </p:blipFill>
        <p:spPr>
          <a:xfrm rot="16200000">
            <a:off x="4694427" y="-3057648"/>
            <a:ext cx="2811589" cy="12183554"/>
          </a:xfrm>
          <a:prstGeom prst="rect">
            <a:avLst/>
          </a:prstGeom>
        </p:spPr>
      </p:pic>
    </p:spTree>
    <p:extLst>
      <p:ext uri="{BB962C8B-B14F-4D97-AF65-F5344CB8AC3E}">
        <p14:creationId xmlns:p14="http://schemas.microsoft.com/office/powerpoint/2010/main" val="3793004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914400" y="368195"/>
            <a:ext cx="10363200" cy="817561"/>
          </a:xfrm>
        </p:spPr>
        <p:txBody>
          <a:bodyPr>
            <a:normAutofit/>
          </a:bodyPr>
          <a:lstStyle>
            <a:lvl1pPr algn="ctr">
              <a:defRPr sz="3200"/>
            </a:lvl1pPr>
          </a:lstStyle>
          <a:p>
            <a:r>
              <a:rPr lang="en-US"/>
              <a:t>Click to edit Master title style</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Tree>
    <p:extLst>
      <p:ext uri="{BB962C8B-B14F-4D97-AF65-F5344CB8AC3E}">
        <p14:creationId xmlns:p14="http://schemas.microsoft.com/office/powerpoint/2010/main" val="3022701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4_Title Slide">
    <p:spTree>
      <p:nvGrpSpPr>
        <p:cNvPr id="1" name=""/>
        <p:cNvGrpSpPr/>
        <p:nvPr/>
      </p:nvGrpSpPr>
      <p:grpSpPr>
        <a:xfrm>
          <a:off x="0" y="0"/>
          <a:ext cx="0" cy="0"/>
          <a:chOff x="0" y="0"/>
          <a:chExt cx="0" cy="0"/>
        </a:xfrm>
      </p:grpSpPr>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l">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grpSp>
        <p:nvGrpSpPr>
          <p:cNvPr id="4" name="Group 3"/>
          <p:cNvGrpSpPr/>
          <p:nvPr/>
        </p:nvGrpSpPr>
        <p:grpSpPr>
          <a:xfrm>
            <a:off x="234463" y="1325388"/>
            <a:ext cx="6486966" cy="5048660"/>
            <a:chOff x="2101597" y="594889"/>
            <a:chExt cx="4994398" cy="3886016"/>
          </a:xfrm>
        </p:grpSpPr>
        <p:pic>
          <p:nvPicPr>
            <p:cNvPr id="5" name="Picture 4"/>
            <p:cNvPicPr>
              <a:picLocks noChangeAspect="1"/>
            </p:cNvPicPr>
            <p:nvPr/>
          </p:nvPicPr>
          <p:blipFill>
            <a:blip r:embed="rId2"/>
            <a:stretch>
              <a:fillRect/>
            </a:stretch>
          </p:blipFill>
          <p:spPr>
            <a:xfrm>
              <a:off x="2101597" y="594889"/>
              <a:ext cx="4994398" cy="3886016"/>
            </a:xfrm>
            <a:prstGeom prst="rect">
              <a:avLst/>
            </a:prstGeom>
          </p:spPr>
        </p:pic>
        <p:sp>
          <p:nvSpPr>
            <p:cNvPr id="6" name="Rectangle 5"/>
            <p:cNvSpPr/>
            <p:nvPr/>
          </p:nvSpPr>
          <p:spPr>
            <a:xfrm>
              <a:off x="2908092" y="1313332"/>
              <a:ext cx="3310128" cy="2049481"/>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 name="Freeform 222"/>
          <p:cNvSpPr>
            <a:spLocks noEditPoints="1"/>
          </p:cNvSpPr>
          <p:nvPr/>
        </p:nvSpPr>
        <p:spPr bwMode="auto">
          <a:xfrm>
            <a:off x="6620377" y="2099855"/>
            <a:ext cx="241936" cy="243002"/>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accent3"/>
          </a:solidFill>
          <a:ln>
            <a:noFill/>
          </a:ln>
          <a:effectLst>
            <a:outerShdw dist="38100" dir="5400000" algn="ctr" rotWithShape="0">
              <a:srgbClr val="000000">
                <a:alpha val="10000"/>
              </a:srgbClr>
            </a:outerShdw>
          </a:effectLst>
        </p:spPr>
        <p:txBody>
          <a:bodyPr vert="horz" wrap="square" lIns="91440" tIns="45720" rIns="91440" bIns="45720" numCol="1" anchor="t" anchorCtr="0" compatLnSpc="1">
            <a:prstTxWarp prst="textNoShape">
              <a:avLst/>
            </a:prstTxWarp>
          </a:bodyPr>
          <a:lstStyle/>
          <a:p>
            <a:endParaRPr lang="en-US" sz="2400"/>
          </a:p>
        </p:txBody>
      </p:sp>
      <p:sp>
        <p:nvSpPr>
          <p:cNvPr id="11" name="Freeform 222"/>
          <p:cNvSpPr>
            <a:spLocks noEditPoints="1"/>
          </p:cNvSpPr>
          <p:nvPr/>
        </p:nvSpPr>
        <p:spPr bwMode="auto">
          <a:xfrm>
            <a:off x="6620377" y="2409768"/>
            <a:ext cx="241936" cy="243002"/>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FEDA0A"/>
          </a:solidFill>
          <a:ln>
            <a:noFill/>
          </a:ln>
          <a:effectLst>
            <a:outerShdw dist="38100" dir="5400000" algn="ctr" rotWithShape="0">
              <a:srgbClr val="000000">
                <a:alpha val="10000"/>
              </a:srgbClr>
            </a:outerShdw>
          </a:effectLst>
        </p:spPr>
        <p:txBody>
          <a:bodyPr vert="horz" wrap="square" lIns="91440" tIns="45720" rIns="91440" bIns="45720" numCol="1" anchor="t" anchorCtr="0" compatLnSpc="1">
            <a:prstTxWarp prst="textNoShape">
              <a:avLst/>
            </a:prstTxWarp>
          </a:bodyPr>
          <a:lstStyle/>
          <a:p>
            <a:endParaRPr lang="en-US" sz="2400"/>
          </a:p>
        </p:txBody>
      </p:sp>
      <p:sp>
        <p:nvSpPr>
          <p:cNvPr id="12" name="Freeform 222"/>
          <p:cNvSpPr>
            <a:spLocks noEditPoints="1"/>
          </p:cNvSpPr>
          <p:nvPr/>
        </p:nvSpPr>
        <p:spPr bwMode="auto">
          <a:xfrm>
            <a:off x="6620377" y="3029740"/>
            <a:ext cx="241936" cy="243002"/>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accent3"/>
          </a:solidFill>
          <a:ln>
            <a:noFill/>
          </a:ln>
          <a:effectLst>
            <a:outerShdw dist="38100" dir="5400000" algn="ctr" rotWithShape="0">
              <a:srgbClr val="000000">
                <a:alpha val="10000"/>
              </a:srgbClr>
            </a:outerShdw>
          </a:effectLst>
        </p:spPr>
        <p:txBody>
          <a:bodyPr vert="horz" wrap="square" lIns="91440" tIns="45720" rIns="91440" bIns="45720" numCol="1" anchor="t" anchorCtr="0" compatLnSpc="1">
            <a:prstTxWarp prst="textNoShape">
              <a:avLst/>
            </a:prstTxWarp>
          </a:bodyPr>
          <a:lstStyle/>
          <a:p>
            <a:endParaRPr lang="en-US" sz="2400"/>
          </a:p>
        </p:txBody>
      </p:sp>
      <p:sp>
        <p:nvSpPr>
          <p:cNvPr id="13" name="Freeform 857"/>
          <p:cNvSpPr>
            <a:spLocks noEditPoints="1"/>
          </p:cNvSpPr>
          <p:nvPr/>
        </p:nvSpPr>
        <p:spPr bwMode="auto">
          <a:xfrm>
            <a:off x="6618474" y="2719681"/>
            <a:ext cx="243147" cy="243147"/>
          </a:xfrm>
          <a:custGeom>
            <a:avLst/>
            <a:gdLst>
              <a:gd name="T0" fmla="*/ 215 w 430"/>
              <a:gd name="T1" fmla="*/ 0 h 430"/>
              <a:gd name="T2" fmla="*/ 0 w 430"/>
              <a:gd name="T3" fmla="*/ 215 h 430"/>
              <a:gd name="T4" fmla="*/ 215 w 430"/>
              <a:gd name="T5" fmla="*/ 430 h 430"/>
              <a:gd name="T6" fmla="*/ 430 w 430"/>
              <a:gd name="T7" fmla="*/ 215 h 430"/>
              <a:gd name="T8" fmla="*/ 215 w 430"/>
              <a:gd name="T9" fmla="*/ 0 h 430"/>
              <a:gd name="T10" fmla="*/ 259 w 430"/>
              <a:gd name="T11" fmla="*/ 215 h 430"/>
              <a:gd name="T12" fmla="*/ 338 w 430"/>
              <a:gd name="T13" fmla="*/ 293 h 430"/>
              <a:gd name="T14" fmla="*/ 293 w 430"/>
              <a:gd name="T15" fmla="*/ 338 h 430"/>
              <a:gd name="T16" fmla="*/ 215 w 430"/>
              <a:gd name="T17" fmla="*/ 259 h 430"/>
              <a:gd name="T18" fmla="*/ 137 w 430"/>
              <a:gd name="T19" fmla="*/ 338 h 430"/>
              <a:gd name="T20" fmla="*/ 92 w 430"/>
              <a:gd name="T21" fmla="*/ 293 h 430"/>
              <a:gd name="T22" fmla="*/ 171 w 430"/>
              <a:gd name="T23" fmla="*/ 215 h 430"/>
              <a:gd name="T24" fmla="*/ 92 w 430"/>
              <a:gd name="T25" fmla="*/ 137 h 430"/>
              <a:gd name="T26" fmla="*/ 137 w 430"/>
              <a:gd name="T27" fmla="*/ 92 h 430"/>
              <a:gd name="T28" fmla="*/ 215 w 430"/>
              <a:gd name="T29" fmla="*/ 171 h 430"/>
              <a:gd name="T30" fmla="*/ 293 w 430"/>
              <a:gd name="T31" fmla="*/ 92 h 430"/>
              <a:gd name="T32" fmla="*/ 338 w 430"/>
              <a:gd name="T33" fmla="*/ 137 h 430"/>
              <a:gd name="T34" fmla="*/ 259 w 430"/>
              <a:gd name="T35" fmla="*/ 21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0" h="430">
                <a:moveTo>
                  <a:pt x="215" y="0"/>
                </a:moveTo>
                <a:cubicBezTo>
                  <a:pt x="96" y="0"/>
                  <a:pt x="0" y="96"/>
                  <a:pt x="0" y="215"/>
                </a:cubicBezTo>
                <a:cubicBezTo>
                  <a:pt x="0" y="334"/>
                  <a:pt x="96" y="430"/>
                  <a:pt x="215" y="430"/>
                </a:cubicBezTo>
                <a:cubicBezTo>
                  <a:pt x="334" y="430"/>
                  <a:pt x="430" y="334"/>
                  <a:pt x="430" y="215"/>
                </a:cubicBezTo>
                <a:cubicBezTo>
                  <a:pt x="430" y="96"/>
                  <a:pt x="334" y="0"/>
                  <a:pt x="215" y="0"/>
                </a:cubicBezTo>
                <a:close/>
                <a:moveTo>
                  <a:pt x="259" y="215"/>
                </a:moveTo>
                <a:cubicBezTo>
                  <a:pt x="338" y="293"/>
                  <a:pt x="338" y="293"/>
                  <a:pt x="338" y="293"/>
                </a:cubicBezTo>
                <a:cubicBezTo>
                  <a:pt x="293" y="338"/>
                  <a:pt x="293" y="338"/>
                  <a:pt x="293" y="338"/>
                </a:cubicBezTo>
                <a:cubicBezTo>
                  <a:pt x="215" y="259"/>
                  <a:pt x="215" y="259"/>
                  <a:pt x="215" y="259"/>
                </a:cubicBezTo>
                <a:cubicBezTo>
                  <a:pt x="137" y="338"/>
                  <a:pt x="137" y="338"/>
                  <a:pt x="137" y="338"/>
                </a:cubicBezTo>
                <a:cubicBezTo>
                  <a:pt x="92" y="293"/>
                  <a:pt x="92" y="293"/>
                  <a:pt x="92" y="293"/>
                </a:cubicBezTo>
                <a:cubicBezTo>
                  <a:pt x="171" y="215"/>
                  <a:pt x="171" y="215"/>
                  <a:pt x="171" y="215"/>
                </a:cubicBezTo>
                <a:cubicBezTo>
                  <a:pt x="92" y="137"/>
                  <a:pt x="92" y="137"/>
                  <a:pt x="92" y="137"/>
                </a:cubicBezTo>
                <a:cubicBezTo>
                  <a:pt x="137" y="92"/>
                  <a:pt x="137" y="92"/>
                  <a:pt x="137" y="92"/>
                </a:cubicBezTo>
                <a:cubicBezTo>
                  <a:pt x="215" y="171"/>
                  <a:pt x="215" y="171"/>
                  <a:pt x="215" y="171"/>
                </a:cubicBezTo>
                <a:cubicBezTo>
                  <a:pt x="293" y="92"/>
                  <a:pt x="293" y="92"/>
                  <a:pt x="293" y="92"/>
                </a:cubicBezTo>
                <a:cubicBezTo>
                  <a:pt x="338" y="137"/>
                  <a:pt x="338" y="137"/>
                  <a:pt x="338" y="137"/>
                </a:cubicBezTo>
                <a:cubicBezTo>
                  <a:pt x="259" y="215"/>
                  <a:pt x="259" y="215"/>
                  <a:pt x="259" y="21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ounded Rectangle 17"/>
          <p:cNvSpPr/>
          <p:nvPr/>
        </p:nvSpPr>
        <p:spPr>
          <a:xfrm>
            <a:off x="6618474" y="3663769"/>
            <a:ext cx="649336" cy="649918"/>
          </a:xfrm>
          <a:prstGeom prst="roundRect">
            <a:avLst/>
          </a:prstGeom>
          <a:solidFill>
            <a:schemeClr val="accent2"/>
          </a:solidFill>
          <a:ln>
            <a:noFill/>
          </a:ln>
          <a:effectLst>
            <a:outerShdw dist="381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2" name="Rounded Rectangle 21"/>
          <p:cNvSpPr/>
          <p:nvPr/>
        </p:nvSpPr>
        <p:spPr>
          <a:xfrm>
            <a:off x="6618474" y="4721123"/>
            <a:ext cx="649336" cy="649918"/>
          </a:xfrm>
          <a:prstGeom prst="roundRect">
            <a:avLst/>
          </a:prstGeom>
          <a:solidFill>
            <a:schemeClr val="accent1"/>
          </a:solidFill>
          <a:ln>
            <a:noFill/>
          </a:ln>
          <a:effectLst>
            <a:outerShdw dist="381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46" name="Title 1"/>
          <p:cNvSpPr>
            <a:spLocks noGrp="1"/>
          </p:cNvSpPr>
          <p:nvPr>
            <p:ph type="title"/>
          </p:nvPr>
        </p:nvSpPr>
        <p:spPr>
          <a:xfrm>
            <a:off x="914400" y="252689"/>
            <a:ext cx="10363200" cy="817561"/>
          </a:xfrm>
        </p:spPr>
        <p:txBody>
          <a:bodyPr/>
          <a:lstStyle/>
          <a:p>
            <a:r>
              <a:rPr lang="en-US"/>
              <a:t>Click to edit Master title style</a:t>
            </a:r>
          </a:p>
        </p:txBody>
      </p:sp>
      <p:sp>
        <p:nvSpPr>
          <p:cNvPr id="47" name="Picture Placeholder 46"/>
          <p:cNvSpPr>
            <a:spLocks noGrp="1"/>
          </p:cNvSpPr>
          <p:nvPr>
            <p:ph type="pic" sz="quarter" idx="12"/>
          </p:nvPr>
        </p:nvSpPr>
        <p:spPr>
          <a:xfrm>
            <a:off x="1282700" y="2263775"/>
            <a:ext cx="4311650" cy="2636838"/>
          </a:xfrm>
        </p:spPr>
        <p:txBody>
          <a:bodyPr/>
          <a:lstStyle>
            <a:lvl1pPr marL="0" indent="0">
              <a:buNone/>
              <a:defRPr/>
            </a:lvl1pPr>
          </a:lstStyle>
          <a:p>
            <a:r>
              <a:rPr lang="en-US"/>
              <a:t>Click icon to add picture</a:t>
            </a:r>
          </a:p>
        </p:txBody>
      </p:sp>
      <p:sp>
        <p:nvSpPr>
          <p:cNvPr id="48" name="Text Placeholder 3"/>
          <p:cNvSpPr>
            <a:spLocks noGrp="1"/>
          </p:cNvSpPr>
          <p:nvPr>
            <p:ph type="body" sz="quarter" idx="27" hasCustomPrompt="1"/>
          </p:nvPr>
        </p:nvSpPr>
        <p:spPr>
          <a:xfrm>
            <a:off x="7469340" y="3887098"/>
            <a:ext cx="3857830" cy="689894"/>
          </a:xfrm>
        </p:spPr>
        <p:txBody>
          <a:bodyPr/>
          <a:lstStyle>
            <a:lvl1pPr marL="0"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a:lnSpc>
                <a:spcPts val="1700"/>
              </a:lnSpc>
            </a:pPr>
            <a:r>
              <a:rPr lang="en-US" sz="1400" dirty="0"/>
              <a:t>Descriptive text here </a:t>
            </a:r>
          </a:p>
          <a:p>
            <a:pPr>
              <a:lnSpc>
                <a:spcPts val="1700"/>
              </a:lnSpc>
            </a:pPr>
            <a:r>
              <a:rPr lang="en-US" sz="1400" dirty="0"/>
              <a:t>And here for lists or paragraphs</a:t>
            </a:r>
          </a:p>
          <a:p>
            <a:pPr lvl="1"/>
            <a:endParaRPr lang="en-US" dirty="0"/>
          </a:p>
        </p:txBody>
      </p:sp>
      <p:sp>
        <p:nvSpPr>
          <p:cNvPr id="49" name="Text Placeholder 3"/>
          <p:cNvSpPr>
            <a:spLocks noGrp="1"/>
          </p:cNvSpPr>
          <p:nvPr>
            <p:ph type="body" sz="quarter" idx="28" hasCustomPrompt="1"/>
          </p:nvPr>
        </p:nvSpPr>
        <p:spPr>
          <a:xfrm>
            <a:off x="7469340" y="4962086"/>
            <a:ext cx="3857830" cy="689894"/>
          </a:xfrm>
        </p:spPr>
        <p:txBody>
          <a:bodyPr/>
          <a:lstStyle>
            <a:lvl1pPr marL="0"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a:lnSpc>
                <a:spcPts val="1700"/>
              </a:lnSpc>
            </a:pPr>
            <a:r>
              <a:rPr lang="en-US" sz="1400" dirty="0"/>
              <a:t>Descriptive text here </a:t>
            </a:r>
          </a:p>
          <a:p>
            <a:pPr>
              <a:lnSpc>
                <a:spcPts val="1700"/>
              </a:lnSpc>
            </a:pPr>
            <a:r>
              <a:rPr lang="en-US" sz="1400" dirty="0"/>
              <a:t>And here for lists or paragraphs</a:t>
            </a:r>
          </a:p>
          <a:p>
            <a:pPr lvl="1"/>
            <a:endParaRPr lang="en-US" dirty="0"/>
          </a:p>
        </p:txBody>
      </p:sp>
      <p:sp>
        <p:nvSpPr>
          <p:cNvPr id="50" name="Text Placeholder 3"/>
          <p:cNvSpPr>
            <a:spLocks noGrp="1"/>
          </p:cNvSpPr>
          <p:nvPr>
            <p:ph type="body" sz="quarter" idx="29" hasCustomPrompt="1"/>
          </p:nvPr>
        </p:nvSpPr>
        <p:spPr>
          <a:xfrm>
            <a:off x="7038031" y="2122433"/>
            <a:ext cx="3857830" cy="237953"/>
          </a:xfrm>
        </p:spPr>
        <p:txBody>
          <a:bodyPr/>
          <a:lstStyle>
            <a:lvl1pPr marL="0"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a:lnSpc>
                <a:spcPts val="1700"/>
              </a:lnSpc>
            </a:pPr>
            <a:r>
              <a:rPr lang="en-US" sz="1400" dirty="0"/>
              <a:t>Descriptive text here </a:t>
            </a:r>
          </a:p>
          <a:p>
            <a:pPr lvl="1"/>
            <a:endParaRPr lang="en-US" dirty="0"/>
          </a:p>
        </p:txBody>
      </p:sp>
      <p:sp>
        <p:nvSpPr>
          <p:cNvPr id="51" name="Text Placeholder 3"/>
          <p:cNvSpPr>
            <a:spLocks noGrp="1"/>
          </p:cNvSpPr>
          <p:nvPr>
            <p:ph type="body" sz="quarter" idx="30" hasCustomPrompt="1"/>
          </p:nvPr>
        </p:nvSpPr>
        <p:spPr>
          <a:xfrm>
            <a:off x="7038031" y="2406631"/>
            <a:ext cx="3857830" cy="237953"/>
          </a:xfrm>
        </p:spPr>
        <p:txBody>
          <a:bodyPr/>
          <a:lstStyle>
            <a:lvl1pPr marL="0"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a:lnSpc>
                <a:spcPts val="1700"/>
              </a:lnSpc>
            </a:pPr>
            <a:r>
              <a:rPr lang="en-US" sz="1400" dirty="0"/>
              <a:t>Descriptive text here </a:t>
            </a:r>
          </a:p>
          <a:p>
            <a:pPr lvl="1"/>
            <a:endParaRPr lang="en-US" dirty="0"/>
          </a:p>
        </p:txBody>
      </p:sp>
      <p:sp>
        <p:nvSpPr>
          <p:cNvPr id="52" name="Text Placeholder 3"/>
          <p:cNvSpPr>
            <a:spLocks noGrp="1"/>
          </p:cNvSpPr>
          <p:nvPr>
            <p:ph type="body" sz="quarter" idx="31" hasCustomPrompt="1"/>
          </p:nvPr>
        </p:nvSpPr>
        <p:spPr>
          <a:xfrm>
            <a:off x="7038031" y="2718155"/>
            <a:ext cx="3857830" cy="237953"/>
          </a:xfrm>
        </p:spPr>
        <p:txBody>
          <a:bodyPr/>
          <a:lstStyle>
            <a:lvl1pPr marL="0"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a:lnSpc>
                <a:spcPts val="1700"/>
              </a:lnSpc>
            </a:pPr>
            <a:r>
              <a:rPr lang="en-US" sz="1400" dirty="0"/>
              <a:t>Descriptive text here </a:t>
            </a:r>
          </a:p>
          <a:p>
            <a:pPr lvl="1"/>
            <a:endParaRPr lang="en-US" dirty="0"/>
          </a:p>
        </p:txBody>
      </p:sp>
      <p:sp>
        <p:nvSpPr>
          <p:cNvPr id="53" name="Text Placeholder 3"/>
          <p:cNvSpPr>
            <a:spLocks noGrp="1"/>
          </p:cNvSpPr>
          <p:nvPr>
            <p:ph type="body" sz="quarter" idx="32" hasCustomPrompt="1"/>
          </p:nvPr>
        </p:nvSpPr>
        <p:spPr>
          <a:xfrm>
            <a:off x="7038031" y="3053640"/>
            <a:ext cx="3857830" cy="237953"/>
          </a:xfrm>
        </p:spPr>
        <p:txBody>
          <a:bodyPr/>
          <a:lstStyle>
            <a:lvl1pPr marL="0"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a:lnSpc>
                <a:spcPts val="1700"/>
              </a:lnSpc>
            </a:pPr>
            <a:r>
              <a:rPr lang="en-US" sz="1400" dirty="0"/>
              <a:t>Descriptive text here </a:t>
            </a:r>
          </a:p>
          <a:p>
            <a:pPr lvl="1"/>
            <a:endParaRPr lang="en-US" dirty="0"/>
          </a:p>
        </p:txBody>
      </p:sp>
      <p:sp>
        <p:nvSpPr>
          <p:cNvPr id="54" name="Text Placeholder 3"/>
          <p:cNvSpPr>
            <a:spLocks noGrp="1"/>
          </p:cNvSpPr>
          <p:nvPr>
            <p:ph type="body" sz="quarter" idx="33" hasCustomPrompt="1"/>
          </p:nvPr>
        </p:nvSpPr>
        <p:spPr>
          <a:xfrm>
            <a:off x="7469340" y="4683146"/>
            <a:ext cx="3852552" cy="301222"/>
          </a:xfrm>
        </p:spPr>
        <p:txBody>
          <a:bodyPr/>
          <a:lstStyle>
            <a:lvl1pPr marL="0"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b="1"/>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a:lnSpc>
                <a:spcPts val="1700"/>
              </a:lnSpc>
            </a:pPr>
            <a:r>
              <a:rPr lang="en-US" sz="1400" dirty="0"/>
              <a:t>HEADER</a:t>
            </a:r>
          </a:p>
        </p:txBody>
      </p:sp>
      <p:sp>
        <p:nvSpPr>
          <p:cNvPr id="55" name="Text Placeholder 3"/>
          <p:cNvSpPr>
            <a:spLocks noGrp="1"/>
          </p:cNvSpPr>
          <p:nvPr>
            <p:ph type="body" sz="quarter" idx="34" hasCustomPrompt="1"/>
          </p:nvPr>
        </p:nvSpPr>
        <p:spPr>
          <a:xfrm>
            <a:off x="7469340" y="3577473"/>
            <a:ext cx="3852552" cy="301222"/>
          </a:xfrm>
        </p:spPr>
        <p:txBody>
          <a:bodyPr/>
          <a:lstStyle>
            <a:lvl1pPr marL="0"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b="1"/>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a:lnSpc>
                <a:spcPts val="1700"/>
              </a:lnSpc>
            </a:pPr>
            <a:r>
              <a:rPr lang="en-US" sz="1400" dirty="0"/>
              <a:t>HEADER</a:t>
            </a:r>
          </a:p>
        </p:txBody>
      </p:sp>
    </p:spTree>
    <p:extLst>
      <p:ext uri="{BB962C8B-B14F-4D97-AF65-F5344CB8AC3E}">
        <p14:creationId xmlns:p14="http://schemas.microsoft.com/office/powerpoint/2010/main" val="83164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250" fill="hold"/>
                                        <p:tgtEl>
                                          <p:spTgt spid="10"/>
                                        </p:tgtEl>
                                        <p:attrNameLst>
                                          <p:attrName>ppt_w</p:attrName>
                                        </p:attrNameLst>
                                      </p:cBhvr>
                                      <p:tavLst>
                                        <p:tav tm="0">
                                          <p:val>
                                            <p:fltVal val="0"/>
                                          </p:val>
                                        </p:tav>
                                        <p:tav tm="100000">
                                          <p:val>
                                            <p:strVal val="#ppt_w"/>
                                          </p:val>
                                        </p:tav>
                                      </p:tavLst>
                                    </p:anim>
                                    <p:anim calcmode="lin" valueType="num">
                                      <p:cBhvr>
                                        <p:cTn id="13" dur="250" fill="hold"/>
                                        <p:tgtEl>
                                          <p:spTgt spid="10"/>
                                        </p:tgtEl>
                                        <p:attrNameLst>
                                          <p:attrName>ppt_h</p:attrName>
                                        </p:attrNameLst>
                                      </p:cBhvr>
                                      <p:tavLst>
                                        <p:tav tm="0">
                                          <p:val>
                                            <p:fltVal val="0"/>
                                          </p:val>
                                        </p:tav>
                                        <p:tav tm="100000">
                                          <p:val>
                                            <p:strVal val="#ppt_h"/>
                                          </p:val>
                                        </p:tav>
                                      </p:tavLst>
                                    </p:anim>
                                    <p:animEffect transition="in" filter="fade">
                                      <p:cBhvr>
                                        <p:cTn id="14" dur="250"/>
                                        <p:tgtEl>
                                          <p:spTgt spid="10"/>
                                        </p:tgtEl>
                                      </p:cBhvr>
                                    </p:animEffect>
                                  </p:childTnLst>
                                </p:cTn>
                              </p:par>
                            </p:childTnLst>
                          </p:cTn>
                        </p:par>
                        <p:par>
                          <p:cTn id="15" fill="hold">
                            <p:stCondLst>
                              <p:cond delay="750"/>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250" fill="hold"/>
                                        <p:tgtEl>
                                          <p:spTgt spid="11"/>
                                        </p:tgtEl>
                                        <p:attrNameLst>
                                          <p:attrName>ppt_w</p:attrName>
                                        </p:attrNameLst>
                                      </p:cBhvr>
                                      <p:tavLst>
                                        <p:tav tm="0">
                                          <p:val>
                                            <p:fltVal val="0"/>
                                          </p:val>
                                        </p:tav>
                                        <p:tav tm="100000">
                                          <p:val>
                                            <p:strVal val="#ppt_w"/>
                                          </p:val>
                                        </p:tav>
                                      </p:tavLst>
                                    </p:anim>
                                    <p:anim calcmode="lin" valueType="num">
                                      <p:cBhvr>
                                        <p:cTn id="19" dur="250" fill="hold"/>
                                        <p:tgtEl>
                                          <p:spTgt spid="11"/>
                                        </p:tgtEl>
                                        <p:attrNameLst>
                                          <p:attrName>ppt_h</p:attrName>
                                        </p:attrNameLst>
                                      </p:cBhvr>
                                      <p:tavLst>
                                        <p:tav tm="0">
                                          <p:val>
                                            <p:fltVal val="0"/>
                                          </p:val>
                                        </p:tav>
                                        <p:tav tm="100000">
                                          <p:val>
                                            <p:strVal val="#ppt_h"/>
                                          </p:val>
                                        </p:tav>
                                      </p:tavLst>
                                    </p:anim>
                                    <p:animEffect transition="in" filter="fade">
                                      <p:cBhvr>
                                        <p:cTn id="20" dur="250"/>
                                        <p:tgtEl>
                                          <p:spTgt spid="11"/>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250" fill="hold"/>
                                        <p:tgtEl>
                                          <p:spTgt spid="13"/>
                                        </p:tgtEl>
                                        <p:attrNameLst>
                                          <p:attrName>ppt_w</p:attrName>
                                        </p:attrNameLst>
                                      </p:cBhvr>
                                      <p:tavLst>
                                        <p:tav tm="0">
                                          <p:val>
                                            <p:fltVal val="0"/>
                                          </p:val>
                                        </p:tav>
                                        <p:tav tm="100000">
                                          <p:val>
                                            <p:strVal val="#ppt_w"/>
                                          </p:val>
                                        </p:tav>
                                      </p:tavLst>
                                    </p:anim>
                                    <p:anim calcmode="lin" valueType="num">
                                      <p:cBhvr>
                                        <p:cTn id="25" dur="250" fill="hold"/>
                                        <p:tgtEl>
                                          <p:spTgt spid="13"/>
                                        </p:tgtEl>
                                        <p:attrNameLst>
                                          <p:attrName>ppt_h</p:attrName>
                                        </p:attrNameLst>
                                      </p:cBhvr>
                                      <p:tavLst>
                                        <p:tav tm="0">
                                          <p:val>
                                            <p:fltVal val="0"/>
                                          </p:val>
                                        </p:tav>
                                        <p:tav tm="100000">
                                          <p:val>
                                            <p:strVal val="#ppt_h"/>
                                          </p:val>
                                        </p:tav>
                                      </p:tavLst>
                                    </p:anim>
                                    <p:animEffect transition="in" filter="fade">
                                      <p:cBhvr>
                                        <p:cTn id="26" dur="250"/>
                                        <p:tgtEl>
                                          <p:spTgt spid="13"/>
                                        </p:tgtEl>
                                      </p:cBhvr>
                                    </p:animEffect>
                                  </p:childTnLst>
                                </p:cTn>
                              </p:par>
                            </p:childTnLst>
                          </p:cTn>
                        </p:par>
                        <p:par>
                          <p:cTn id="27" fill="hold">
                            <p:stCondLst>
                              <p:cond delay="1250"/>
                            </p:stCondLst>
                            <p:childTnLst>
                              <p:par>
                                <p:cTn id="28" presetID="53" presetClass="entr" presetSubtype="16"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250" fill="hold"/>
                                        <p:tgtEl>
                                          <p:spTgt spid="12"/>
                                        </p:tgtEl>
                                        <p:attrNameLst>
                                          <p:attrName>ppt_w</p:attrName>
                                        </p:attrNameLst>
                                      </p:cBhvr>
                                      <p:tavLst>
                                        <p:tav tm="0">
                                          <p:val>
                                            <p:fltVal val="0"/>
                                          </p:val>
                                        </p:tav>
                                        <p:tav tm="100000">
                                          <p:val>
                                            <p:strVal val="#ppt_w"/>
                                          </p:val>
                                        </p:tav>
                                      </p:tavLst>
                                    </p:anim>
                                    <p:anim calcmode="lin" valueType="num">
                                      <p:cBhvr>
                                        <p:cTn id="31" dur="250" fill="hold"/>
                                        <p:tgtEl>
                                          <p:spTgt spid="12"/>
                                        </p:tgtEl>
                                        <p:attrNameLst>
                                          <p:attrName>ppt_h</p:attrName>
                                        </p:attrNameLst>
                                      </p:cBhvr>
                                      <p:tavLst>
                                        <p:tav tm="0">
                                          <p:val>
                                            <p:fltVal val="0"/>
                                          </p:val>
                                        </p:tav>
                                        <p:tav tm="100000">
                                          <p:val>
                                            <p:strVal val="#ppt_h"/>
                                          </p:val>
                                        </p:tav>
                                      </p:tavLst>
                                    </p:anim>
                                    <p:animEffect transition="in" filter="fade">
                                      <p:cBhvr>
                                        <p:cTn id="3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914400" y="368195"/>
            <a:ext cx="10363200" cy="817561"/>
          </a:xfrm>
        </p:spPr>
        <p:txBody>
          <a:bodyPr>
            <a:normAutofit/>
          </a:bodyPr>
          <a:lstStyle>
            <a:lvl1pPr algn="ctr">
              <a:defRPr sz="3200"/>
            </a:lvl1pPr>
          </a:lstStyle>
          <a:p>
            <a:r>
              <a:rPr lang="en-US"/>
              <a:t>Click to edit Master title style</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Tree>
    <p:extLst>
      <p:ext uri="{BB962C8B-B14F-4D97-AF65-F5344CB8AC3E}">
        <p14:creationId xmlns:p14="http://schemas.microsoft.com/office/powerpoint/2010/main" val="3159858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401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sp>
        <p:nvSpPr>
          <p:cNvPr id="2" name="그림 개체 틀 3"/>
          <p:cNvSpPr>
            <a:spLocks noGrp="1"/>
          </p:cNvSpPr>
          <p:nvPr>
            <p:ph type="pic" sz="quarter" idx="16" hasCustomPrompt="1"/>
          </p:nvPr>
        </p:nvSpPr>
        <p:spPr>
          <a:xfrm>
            <a:off x="0" y="0"/>
            <a:ext cx="12192000" cy="6858000"/>
          </a:xfrm>
          <a:prstGeom prst="rect">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a:t>Insert Image</a:t>
            </a:r>
            <a:endParaRPr lang="ko-KR" altLang="en-US"/>
          </a:p>
        </p:txBody>
      </p:sp>
    </p:spTree>
    <p:extLst>
      <p:ext uri="{BB962C8B-B14F-4D97-AF65-F5344CB8AC3E}">
        <p14:creationId xmlns:p14="http://schemas.microsoft.com/office/powerpoint/2010/main" val="1271187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22_Title Slide">
    <p:spTree>
      <p:nvGrpSpPr>
        <p:cNvPr id="1" name=""/>
        <p:cNvGrpSpPr/>
        <p:nvPr/>
      </p:nvGrpSpPr>
      <p:grpSpPr>
        <a:xfrm>
          <a:off x="0" y="0"/>
          <a:ext cx="0" cy="0"/>
          <a:chOff x="0" y="0"/>
          <a:chExt cx="0" cy="0"/>
        </a:xfrm>
      </p:grpSpPr>
      <p:sp>
        <p:nvSpPr>
          <p:cNvPr id="2" name="그림 개체 틀 3"/>
          <p:cNvSpPr>
            <a:spLocks noGrp="1"/>
          </p:cNvSpPr>
          <p:nvPr>
            <p:ph type="pic" sz="quarter" idx="16" hasCustomPrompt="1"/>
          </p:nvPr>
        </p:nvSpPr>
        <p:spPr>
          <a:xfrm>
            <a:off x="0" y="0"/>
            <a:ext cx="12192000" cy="3449053"/>
          </a:xfrm>
          <a:prstGeom prst="rect">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a:t>Insert Image</a:t>
            </a:r>
            <a:endParaRPr lang="ko-KR" altLang="en-US"/>
          </a:p>
        </p:txBody>
      </p:sp>
    </p:spTree>
    <p:extLst>
      <p:ext uri="{BB962C8B-B14F-4D97-AF65-F5344CB8AC3E}">
        <p14:creationId xmlns:p14="http://schemas.microsoft.com/office/powerpoint/2010/main" val="2687547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Bubbles_w_text_blue_bg">
    <p:spTree>
      <p:nvGrpSpPr>
        <p:cNvPr id="1" name=""/>
        <p:cNvGrpSpPr/>
        <p:nvPr/>
      </p:nvGrpSpPr>
      <p:grpSpPr>
        <a:xfrm>
          <a:off x="0" y="0"/>
          <a:ext cx="0" cy="0"/>
          <a:chOff x="0" y="0"/>
          <a:chExt cx="0" cy="0"/>
        </a:xfrm>
      </p:grpSpPr>
      <p:sp>
        <p:nvSpPr>
          <p:cNvPr id="29" name="Rectangle 28"/>
          <p:cNvSpPr/>
          <p:nvPr/>
        </p:nvSpPr>
        <p:spPr>
          <a:xfrm>
            <a:off x="0" y="0"/>
            <a:ext cx="12192000" cy="3449053"/>
          </a:xfrm>
          <a:prstGeom prst="rect">
            <a:avLst/>
          </a:prstGeom>
          <a:solidFill>
            <a:schemeClr val="accent6">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066343" y="2140991"/>
            <a:ext cx="1825603" cy="2157080"/>
            <a:chOff x="1093003" y="1725572"/>
            <a:chExt cx="1133556" cy="1339377"/>
          </a:xfrm>
          <a:effectLst>
            <a:outerShdw dist="38100" dir="5400000" algn="ctr" rotWithShape="0">
              <a:srgbClr val="000000">
                <a:alpha val="10000"/>
              </a:srgbClr>
            </a:outerShdw>
          </a:effectLst>
        </p:grpSpPr>
        <p:sp>
          <p:nvSpPr>
            <p:cNvPr id="6" name="Oval 5"/>
            <p:cNvSpPr/>
            <p:nvPr/>
          </p:nvSpPr>
          <p:spPr>
            <a:xfrm>
              <a:off x="1093003" y="1725572"/>
              <a:ext cx="1133556" cy="1133556"/>
            </a:xfrm>
            <a:prstGeom prst="ellipse">
              <a:avLst/>
            </a:prstGeom>
            <a:solidFill>
              <a:schemeClr val="accent1"/>
            </a:solidFill>
            <a:ln>
              <a:noFill/>
            </a:ln>
            <a:effectLst>
              <a:innerShdw dist="25400" dir="5400000">
                <a:schemeClr val="tx1">
                  <a:alpha val="15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100"/>
            </a:p>
          </p:txBody>
        </p:sp>
        <p:sp>
          <p:nvSpPr>
            <p:cNvPr id="10" name="이등변 삼각형 3"/>
            <p:cNvSpPr/>
            <p:nvPr/>
          </p:nvSpPr>
          <p:spPr>
            <a:xfrm rot="10800000">
              <a:off x="1605995" y="2890030"/>
              <a:ext cx="158597" cy="174919"/>
            </a:xfrm>
            <a:prstGeom prst="upArrow">
              <a:avLst/>
            </a:pr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p>
          </p:txBody>
        </p:sp>
      </p:grpSp>
      <p:grpSp>
        <p:nvGrpSpPr>
          <p:cNvPr id="11" name="Group 10"/>
          <p:cNvGrpSpPr/>
          <p:nvPr/>
        </p:nvGrpSpPr>
        <p:grpSpPr>
          <a:xfrm>
            <a:off x="3789335" y="2140991"/>
            <a:ext cx="1825603" cy="2152059"/>
            <a:chOff x="1093003" y="1725572"/>
            <a:chExt cx="1133556" cy="1336259"/>
          </a:xfrm>
          <a:effectLst>
            <a:outerShdw dist="38100" dir="5400000" algn="ctr" rotWithShape="0">
              <a:srgbClr val="000000">
                <a:alpha val="10000"/>
              </a:srgbClr>
            </a:outerShdw>
          </a:effectLst>
        </p:grpSpPr>
        <p:sp>
          <p:nvSpPr>
            <p:cNvPr id="12" name="Oval 11"/>
            <p:cNvSpPr/>
            <p:nvPr/>
          </p:nvSpPr>
          <p:spPr>
            <a:xfrm>
              <a:off x="1093003" y="1725572"/>
              <a:ext cx="1133556" cy="1133556"/>
            </a:xfrm>
            <a:prstGeom prst="ellipse">
              <a:avLst/>
            </a:prstGeom>
            <a:solidFill>
              <a:schemeClr val="accent2"/>
            </a:solidFill>
            <a:ln>
              <a:noFill/>
            </a:ln>
            <a:effectLst>
              <a:innerShdw dist="25400" dir="5400000">
                <a:schemeClr val="tx1">
                  <a:alpha val="15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100"/>
            </a:p>
          </p:txBody>
        </p:sp>
        <p:sp>
          <p:nvSpPr>
            <p:cNvPr id="16" name="이등변 삼각형 3"/>
            <p:cNvSpPr/>
            <p:nvPr/>
          </p:nvSpPr>
          <p:spPr>
            <a:xfrm rot="10800000">
              <a:off x="1605995" y="2886912"/>
              <a:ext cx="158597" cy="174919"/>
            </a:xfrm>
            <a:prstGeom prst="upArrow">
              <a:avLst/>
            </a:prstGeom>
            <a:solidFill>
              <a:schemeClr val="accent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p>
          </p:txBody>
        </p:sp>
      </p:grpSp>
      <p:grpSp>
        <p:nvGrpSpPr>
          <p:cNvPr id="17" name="Group 16"/>
          <p:cNvGrpSpPr/>
          <p:nvPr/>
        </p:nvGrpSpPr>
        <p:grpSpPr>
          <a:xfrm>
            <a:off x="6512327" y="2140991"/>
            <a:ext cx="1825603" cy="2153036"/>
            <a:chOff x="1093003" y="1725572"/>
            <a:chExt cx="1133556" cy="1336866"/>
          </a:xfrm>
          <a:effectLst>
            <a:outerShdw dist="38100" dir="5400000" algn="ctr" rotWithShape="0">
              <a:srgbClr val="000000">
                <a:alpha val="10000"/>
              </a:srgbClr>
            </a:outerShdw>
          </a:effectLst>
        </p:grpSpPr>
        <p:sp>
          <p:nvSpPr>
            <p:cNvPr id="18" name="Oval 17"/>
            <p:cNvSpPr/>
            <p:nvPr/>
          </p:nvSpPr>
          <p:spPr>
            <a:xfrm>
              <a:off x="1093003" y="1725572"/>
              <a:ext cx="1133556" cy="1133556"/>
            </a:xfrm>
            <a:prstGeom prst="ellipse">
              <a:avLst/>
            </a:prstGeom>
            <a:solidFill>
              <a:schemeClr val="accent3"/>
            </a:solidFill>
            <a:ln>
              <a:noFill/>
            </a:ln>
            <a:effectLst>
              <a:innerShdw dist="25400" dir="5400000">
                <a:schemeClr val="tx1">
                  <a:alpha val="15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100"/>
            </a:p>
          </p:txBody>
        </p:sp>
        <p:sp>
          <p:nvSpPr>
            <p:cNvPr id="22" name="이등변 삼각형 3"/>
            <p:cNvSpPr/>
            <p:nvPr/>
          </p:nvSpPr>
          <p:spPr>
            <a:xfrm rot="10800000">
              <a:off x="1605995" y="2887519"/>
              <a:ext cx="158597" cy="174919"/>
            </a:xfrm>
            <a:prstGeom prst="upArrow">
              <a:avLst/>
            </a:prstGeom>
            <a:solidFill>
              <a:schemeClr val="accent3"/>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p>
          </p:txBody>
        </p:sp>
      </p:grpSp>
      <p:grpSp>
        <p:nvGrpSpPr>
          <p:cNvPr id="23" name="Group 22"/>
          <p:cNvGrpSpPr/>
          <p:nvPr/>
        </p:nvGrpSpPr>
        <p:grpSpPr>
          <a:xfrm>
            <a:off x="9235318" y="2140991"/>
            <a:ext cx="1825603" cy="2153036"/>
            <a:chOff x="1093003" y="1725572"/>
            <a:chExt cx="1133556" cy="1336866"/>
          </a:xfrm>
          <a:effectLst>
            <a:outerShdw dist="38100" dir="5400000" algn="ctr" rotWithShape="0">
              <a:srgbClr val="000000">
                <a:alpha val="10000"/>
              </a:srgbClr>
            </a:outerShdw>
          </a:effectLst>
        </p:grpSpPr>
        <p:sp>
          <p:nvSpPr>
            <p:cNvPr id="24" name="Oval 23"/>
            <p:cNvSpPr/>
            <p:nvPr/>
          </p:nvSpPr>
          <p:spPr>
            <a:xfrm>
              <a:off x="1093003" y="1725572"/>
              <a:ext cx="1133556" cy="1133556"/>
            </a:xfrm>
            <a:prstGeom prst="ellipse">
              <a:avLst/>
            </a:prstGeom>
            <a:solidFill>
              <a:schemeClr val="accent4"/>
            </a:solidFill>
            <a:ln>
              <a:noFill/>
            </a:ln>
            <a:effectLst>
              <a:innerShdw dist="25400" dir="5400000">
                <a:schemeClr val="tx1">
                  <a:alpha val="15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100"/>
            </a:p>
          </p:txBody>
        </p:sp>
        <p:sp>
          <p:nvSpPr>
            <p:cNvPr id="28" name="이등변 삼각형 3"/>
            <p:cNvSpPr/>
            <p:nvPr/>
          </p:nvSpPr>
          <p:spPr>
            <a:xfrm rot="10800000">
              <a:off x="1605995" y="2887519"/>
              <a:ext cx="158597" cy="174919"/>
            </a:xfrm>
            <a:prstGeom prst="upArrow">
              <a:avLst/>
            </a:prstGeom>
            <a:solidFill>
              <a:schemeClr val="accent4"/>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p>
          </p:txBody>
        </p:sp>
      </p:grpSp>
      <p:sp>
        <p:nvSpPr>
          <p:cNvPr id="30" name="Text Placeholder 3"/>
          <p:cNvSpPr>
            <a:spLocks noGrp="1"/>
          </p:cNvSpPr>
          <p:nvPr>
            <p:ph type="body" sz="quarter" idx="27" hasCustomPrompt="1"/>
          </p:nvPr>
        </p:nvSpPr>
        <p:spPr>
          <a:xfrm>
            <a:off x="1030352" y="4821673"/>
            <a:ext cx="2012781" cy="86518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a:t>
            </a:r>
          </a:p>
          <a:p>
            <a:pPr lvl="1"/>
            <a:endParaRPr lang="en-US" dirty="0"/>
          </a:p>
        </p:txBody>
      </p:sp>
      <p:sp>
        <p:nvSpPr>
          <p:cNvPr id="31" name="Text Placeholder 3"/>
          <p:cNvSpPr>
            <a:spLocks noGrp="1"/>
          </p:cNvSpPr>
          <p:nvPr>
            <p:ph type="body" sz="quarter" idx="28" hasCustomPrompt="1"/>
          </p:nvPr>
        </p:nvSpPr>
        <p:spPr>
          <a:xfrm>
            <a:off x="3722698" y="4821673"/>
            <a:ext cx="2012781" cy="86518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a:t>
            </a:r>
          </a:p>
          <a:p>
            <a:pPr lvl="1"/>
            <a:endParaRPr lang="en-US" dirty="0"/>
          </a:p>
        </p:txBody>
      </p:sp>
      <p:sp>
        <p:nvSpPr>
          <p:cNvPr id="32" name="Text Placeholder 3"/>
          <p:cNvSpPr>
            <a:spLocks noGrp="1"/>
          </p:cNvSpPr>
          <p:nvPr>
            <p:ph type="body" sz="quarter" idx="29" hasCustomPrompt="1"/>
          </p:nvPr>
        </p:nvSpPr>
        <p:spPr>
          <a:xfrm>
            <a:off x="6486930" y="4821673"/>
            <a:ext cx="2012781" cy="86518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a:t>
            </a:r>
          </a:p>
          <a:p>
            <a:pPr lvl="1"/>
            <a:endParaRPr lang="en-US" dirty="0"/>
          </a:p>
        </p:txBody>
      </p:sp>
      <p:sp>
        <p:nvSpPr>
          <p:cNvPr id="33" name="Text Placeholder 3"/>
          <p:cNvSpPr>
            <a:spLocks noGrp="1"/>
          </p:cNvSpPr>
          <p:nvPr>
            <p:ph type="body" sz="quarter" idx="30" hasCustomPrompt="1"/>
          </p:nvPr>
        </p:nvSpPr>
        <p:spPr>
          <a:xfrm>
            <a:off x="9206588" y="4821673"/>
            <a:ext cx="2012781" cy="86518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a:t>
            </a:r>
          </a:p>
          <a:p>
            <a:pPr lvl="1"/>
            <a:endParaRPr lang="en-US" dirty="0"/>
          </a:p>
        </p:txBody>
      </p:sp>
      <p:sp>
        <p:nvSpPr>
          <p:cNvPr id="34" name="Text Placeholder 3"/>
          <p:cNvSpPr>
            <a:spLocks noGrp="1"/>
          </p:cNvSpPr>
          <p:nvPr>
            <p:ph type="body" sz="quarter" idx="37" hasCustomPrompt="1"/>
          </p:nvPr>
        </p:nvSpPr>
        <p:spPr>
          <a:xfrm>
            <a:off x="3863118" y="4428176"/>
            <a:ext cx="1764534" cy="369756"/>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800"/>
            </a:lvl1pPr>
            <a:lvl2pPr marL="0" marR="0" indent="0" algn="ctr" defTabSz="914377" rtl="0" eaLnBrk="1" fontAlgn="auto" latinLnBrk="0" hangingPunct="1">
              <a:lnSpc>
                <a:spcPct val="90000"/>
              </a:lnSpc>
              <a:spcBef>
                <a:spcPts val="500"/>
              </a:spcBef>
              <a:spcAft>
                <a:spcPts val="0"/>
              </a:spcAft>
              <a:buClrTx/>
              <a:buSzTx/>
              <a:buFont typeface="Arial"/>
              <a:buNone/>
              <a:tabLst/>
              <a:defRPr sz="2400"/>
            </a:lvl2pPr>
          </a:lstStyle>
          <a:p>
            <a:pPr lvl="1"/>
            <a:r>
              <a:rPr lang="en-US" dirty="0"/>
              <a:t>Title</a:t>
            </a:r>
          </a:p>
        </p:txBody>
      </p:sp>
      <p:sp>
        <p:nvSpPr>
          <p:cNvPr id="35" name="Text Placeholder 3"/>
          <p:cNvSpPr>
            <a:spLocks noGrp="1"/>
          </p:cNvSpPr>
          <p:nvPr>
            <p:ph type="body" sz="quarter" idx="38" hasCustomPrompt="1"/>
          </p:nvPr>
        </p:nvSpPr>
        <p:spPr>
          <a:xfrm>
            <a:off x="1140109" y="4428176"/>
            <a:ext cx="1764534" cy="369756"/>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800"/>
            </a:lvl1pPr>
            <a:lvl2pPr marL="0" marR="0" indent="0" algn="ctr" defTabSz="914377" rtl="0" eaLnBrk="1" fontAlgn="auto" latinLnBrk="0" hangingPunct="1">
              <a:lnSpc>
                <a:spcPct val="90000"/>
              </a:lnSpc>
              <a:spcBef>
                <a:spcPts val="500"/>
              </a:spcBef>
              <a:spcAft>
                <a:spcPts val="0"/>
              </a:spcAft>
              <a:buClrTx/>
              <a:buSzTx/>
              <a:buFont typeface="Arial"/>
              <a:buNone/>
              <a:tabLst/>
              <a:defRPr sz="2400"/>
            </a:lvl2pPr>
          </a:lstStyle>
          <a:p>
            <a:pPr lvl="1"/>
            <a:r>
              <a:rPr lang="en-US" dirty="0"/>
              <a:t>Title</a:t>
            </a:r>
          </a:p>
        </p:txBody>
      </p:sp>
      <p:sp>
        <p:nvSpPr>
          <p:cNvPr id="36" name="Text Placeholder 3"/>
          <p:cNvSpPr>
            <a:spLocks noGrp="1"/>
          </p:cNvSpPr>
          <p:nvPr>
            <p:ph type="body" sz="quarter" idx="39" hasCustomPrompt="1"/>
          </p:nvPr>
        </p:nvSpPr>
        <p:spPr>
          <a:xfrm>
            <a:off x="6591408" y="4428176"/>
            <a:ext cx="1764534" cy="369756"/>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800"/>
            </a:lvl1pPr>
            <a:lvl2pPr marL="0" marR="0" indent="0" algn="ctr" defTabSz="914377" rtl="0" eaLnBrk="1" fontAlgn="auto" latinLnBrk="0" hangingPunct="1">
              <a:lnSpc>
                <a:spcPct val="90000"/>
              </a:lnSpc>
              <a:spcBef>
                <a:spcPts val="500"/>
              </a:spcBef>
              <a:spcAft>
                <a:spcPts val="0"/>
              </a:spcAft>
              <a:buClrTx/>
              <a:buSzTx/>
              <a:buFont typeface="Arial"/>
              <a:buNone/>
              <a:tabLst/>
              <a:defRPr sz="2400"/>
            </a:lvl2pPr>
          </a:lstStyle>
          <a:p>
            <a:pPr lvl="1"/>
            <a:r>
              <a:rPr lang="en-US" dirty="0"/>
              <a:t>Title</a:t>
            </a:r>
          </a:p>
        </p:txBody>
      </p:sp>
      <p:sp>
        <p:nvSpPr>
          <p:cNvPr id="37" name="Text Placeholder 3"/>
          <p:cNvSpPr>
            <a:spLocks noGrp="1"/>
          </p:cNvSpPr>
          <p:nvPr>
            <p:ph type="body" sz="quarter" idx="40" hasCustomPrompt="1"/>
          </p:nvPr>
        </p:nvSpPr>
        <p:spPr>
          <a:xfrm>
            <a:off x="9311066" y="4428176"/>
            <a:ext cx="1764534" cy="369756"/>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800"/>
            </a:lvl1pPr>
            <a:lvl2pPr marL="0" marR="0" indent="0" algn="ctr" defTabSz="914377" rtl="0" eaLnBrk="1" fontAlgn="auto" latinLnBrk="0" hangingPunct="1">
              <a:lnSpc>
                <a:spcPct val="90000"/>
              </a:lnSpc>
              <a:spcBef>
                <a:spcPts val="500"/>
              </a:spcBef>
              <a:spcAft>
                <a:spcPts val="0"/>
              </a:spcAft>
              <a:buClrTx/>
              <a:buSzTx/>
              <a:buFont typeface="Arial"/>
              <a:buNone/>
              <a:tabLst/>
              <a:defRPr sz="2400"/>
            </a:lvl2pPr>
          </a:lstStyle>
          <a:p>
            <a:pPr lvl="1"/>
            <a:r>
              <a:rPr lang="en-US" dirty="0"/>
              <a:t>Title</a:t>
            </a:r>
          </a:p>
        </p:txBody>
      </p:sp>
      <p:sp>
        <p:nvSpPr>
          <p:cNvPr id="46" name="Text Placeholder 3"/>
          <p:cNvSpPr>
            <a:spLocks noGrp="1"/>
          </p:cNvSpPr>
          <p:nvPr>
            <p:ph type="body" sz="quarter" idx="41" hasCustomPrompt="1"/>
          </p:nvPr>
        </p:nvSpPr>
        <p:spPr>
          <a:xfrm>
            <a:off x="3811844" y="2891161"/>
            <a:ext cx="1764534" cy="619463"/>
          </a:xfrm>
        </p:spPr>
        <p:txBody>
          <a:bodyPr>
            <a:noAutofit/>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800"/>
            </a:lvl1pPr>
            <a:lvl2pPr marL="0" marR="0" indent="0" algn="ctr" defTabSz="914377" rtl="0" eaLnBrk="1" fontAlgn="auto" latinLnBrk="0" hangingPunct="1">
              <a:lnSpc>
                <a:spcPct val="90000"/>
              </a:lnSpc>
              <a:spcBef>
                <a:spcPts val="500"/>
              </a:spcBef>
              <a:spcAft>
                <a:spcPts val="0"/>
              </a:spcAft>
              <a:buClrTx/>
              <a:buSzTx/>
              <a:buFont typeface="Arial"/>
              <a:buNone/>
              <a:tabLst/>
              <a:defRPr sz="4800">
                <a:solidFill>
                  <a:srgbClr val="FFFFFF"/>
                </a:solidFill>
              </a:defRPr>
            </a:lvl2pPr>
          </a:lstStyle>
          <a:p>
            <a:pPr lvl="1"/>
            <a:r>
              <a:rPr lang="en-US" dirty="0"/>
              <a:t>Title</a:t>
            </a:r>
          </a:p>
        </p:txBody>
      </p:sp>
      <p:sp>
        <p:nvSpPr>
          <p:cNvPr id="47" name="Text Placeholder 3"/>
          <p:cNvSpPr>
            <a:spLocks noGrp="1"/>
          </p:cNvSpPr>
          <p:nvPr>
            <p:ph type="body" sz="quarter" idx="42" hasCustomPrompt="1"/>
          </p:nvPr>
        </p:nvSpPr>
        <p:spPr>
          <a:xfrm>
            <a:off x="1088835" y="2891161"/>
            <a:ext cx="1764534" cy="619463"/>
          </a:xfrm>
        </p:spPr>
        <p:txBody>
          <a:bodyPr>
            <a:noAutofit/>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800"/>
            </a:lvl1pPr>
            <a:lvl2pPr marL="0" marR="0" indent="0" algn="ctr" defTabSz="914377" rtl="0" eaLnBrk="1" fontAlgn="auto" latinLnBrk="0" hangingPunct="1">
              <a:lnSpc>
                <a:spcPct val="90000"/>
              </a:lnSpc>
              <a:spcBef>
                <a:spcPts val="500"/>
              </a:spcBef>
              <a:spcAft>
                <a:spcPts val="0"/>
              </a:spcAft>
              <a:buClrTx/>
              <a:buSzTx/>
              <a:buFont typeface="Arial"/>
              <a:buNone/>
              <a:tabLst/>
              <a:defRPr sz="4800">
                <a:solidFill>
                  <a:srgbClr val="FFFFFF"/>
                </a:solidFill>
              </a:defRPr>
            </a:lvl2pPr>
          </a:lstStyle>
          <a:p>
            <a:pPr lvl="1"/>
            <a:r>
              <a:rPr lang="en-US" dirty="0"/>
              <a:t>Title</a:t>
            </a:r>
          </a:p>
        </p:txBody>
      </p:sp>
      <p:sp>
        <p:nvSpPr>
          <p:cNvPr id="48" name="Text Placeholder 3"/>
          <p:cNvSpPr>
            <a:spLocks noGrp="1"/>
          </p:cNvSpPr>
          <p:nvPr>
            <p:ph type="body" sz="quarter" idx="43" hasCustomPrompt="1"/>
          </p:nvPr>
        </p:nvSpPr>
        <p:spPr>
          <a:xfrm>
            <a:off x="6540134" y="2891161"/>
            <a:ext cx="1764534" cy="619463"/>
          </a:xfrm>
        </p:spPr>
        <p:txBody>
          <a:bodyPr>
            <a:noAutofit/>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800"/>
            </a:lvl1pPr>
            <a:lvl2pPr marL="0" marR="0" indent="0" algn="ctr" defTabSz="914377" rtl="0" eaLnBrk="1" fontAlgn="auto" latinLnBrk="0" hangingPunct="1">
              <a:lnSpc>
                <a:spcPct val="90000"/>
              </a:lnSpc>
              <a:spcBef>
                <a:spcPts val="500"/>
              </a:spcBef>
              <a:spcAft>
                <a:spcPts val="0"/>
              </a:spcAft>
              <a:buClrTx/>
              <a:buSzTx/>
              <a:buFont typeface="Arial"/>
              <a:buNone/>
              <a:tabLst/>
              <a:defRPr sz="4800">
                <a:solidFill>
                  <a:srgbClr val="FFFFFF"/>
                </a:solidFill>
              </a:defRPr>
            </a:lvl2pPr>
          </a:lstStyle>
          <a:p>
            <a:pPr lvl="1"/>
            <a:r>
              <a:rPr lang="en-US" dirty="0"/>
              <a:t>Title</a:t>
            </a:r>
          </a:p>
        </p:txBody>
      </p:sp>
      <p:sp>
        <p:nvSpPr>
          <p:cNvPr id="49" name="Text Placeholder 3"/>
          <p:cNvSpPr>
            <a:spLocks noGrp="1"/>
          </p:cNvSpPr>
          <p:nvPr>
            <p:ph type="body" sz="quarter" idx="44" hasCustomPrompt="1"/>
          </p:nvPr>
        </p:nvSpPr>
        <p:spPr>
          <a:xfrm>
            <a:off x="9259792" y="2891161"/>
            <a:ext cx="1764534" cy="619463"/>
          </a:xfrm>
        </p:spPr>
        <p:txBody>
          <a:bodyPr>
            <a:noAutofit/>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800"/>
            </a:lvl1pPr>
            <a:lvl2pPr marL="0" marR="0" indent="0" algn="ctr" defTabSz="914377" rtl="0" eaLnBrk="1" fontAlgn="auto" latinLnBrk="0" hangingPunct="1">
              <a:lnSpc>
                <a:spcPct val="90000"/>
              </a:lnSpc>
              <a:spcBef>
                <a:spcPts val="500"/>
              </a:spcBef>
              <a:spcAft>
                <a:spcPts val="0"/>
              </a:spcAft>
              <a:buClrTx/>
              <a:buSzTx/>
              <a:buFont typeface="Arial"/>
              <a:buNone/>
              <a:tabLst/>
              <a:defRPr sz="4800">
                <a:solidFill>
                  <a:srgbClr val="FFFFFF"/>
                </a:solidFill>
              </a:defRPr>
            </a:lvl2pPr>
          </a:lstStyle>
          <a:p>
            <a:pPr lvl="1"/>
            <a:r>
              <a:rPr lang="en-US" dirty="0"/>
              <a:t>Title</a:t>
            </a:r>
          </a:p>
        </p:txBody>
      </p:sp>
      <p:pic>
        <p:nvPicPr>
          <p:cNvPr id="27" name="Picture 26"/>
          <p:cNvPicPr>
            <a:picLocks noChangeAspect="1"/>
          </p:cNvPicPr>
          <p:nvPr/>
        </p:nvPicPr>
        <p:blipFill>
          <a:blip r:embed="rId2">
            <a:duotone>
              <a:schemeClr val="accent4">
                <a:shade val="45000"/>
                <a:satMod val="135000"/>
              </a:schemeClr>
              <a:prstClr val="white"/>
            </a:duotone>
            <a:alphaModFix amt="25000"/>
          </a:blip>
          <a:stretch>
            <a:fillRect/>
          </a:stretch>
        </p:blipFill>
        <p:spPr>
          <a:xfrm rot="16200000">
            <a:off x="4694427" y="-4023793"/>
            <a:ext cx="2811589" cy="12183554"/>
          </a:xfrm>
          <a:prstGeom prst="rect">
            <a:avLst/>
          </a:prstGeom>
        </p:spPr>
      </p:pic>
    </p:spTree>
    <p:extLst>
      <p:ext uri="{BB962C8B-B14F-4D97-AF65-F5344CB8AC3E}">
        <p14:creationId xmlns:p14="http://schemas.microsoft.com/office/powerpoint/2010/main" val="14801606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6000" fill="hold" nodeType="withEffect" p14:presetBounceEnd="6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2000">
                                          <p:cBhvr additive="base">
                                            <p:cTn id="7" dur="1250" fill="hold"/>
                                            <p:tgtEl>
                                              <p:spTgt spid="5"/>
                                            </p:tgtEl>
                                            <p:attrNameLst>
                                              <p:attrName>ppt_x</p:attrName>
                                            </p:attrNameLst>
                                          </p:cBhvr>
                                          <p:tavLst>
                                            <p:tav tm="0">
                                              <p:val>
                                                <p:strVal val="0-#ppt_w/2"/>
                                              </p:val>
                                            </p:tav>
                                            <p:tav tm="100000">
                                              <p:val>
                                                <p:strVal val="#ppt_x"/>
                                              </p:val>
                                            </p:tav>
                                          </p:tavLst>
                                        </p:anim>
                                        <p:anim calcmode="lin" valueType="num" p14:bounceEnd="62000">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accel="26000" fill="hold" nodeType="withEffect" p14:presetBounceEnd="62000">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14:bounceEnd="62000">
                                          <p:cBhvr additive="base">
                                            <p:cTn id="11" dur="1250" fill="hold"/>
                                            <p:tgtEl>
                                              <p:spTgt spid="11"/>
                                            </p:tgtEl>
                                            <p:attrNameLst>
                                              <p:attrName>ppt_x</p:attrName>
                                            </p:attrNameLst>
                                          </p:cBhvr>
                                          <p:tavLst>
                                            <p:tav tm="0">
                                              <p:val>
                                                <p:strVal val="0-#ppt_w/2"/>
                                              </p:val>
                                            </p:tav>
                                            <p:tav tm="100000">
                                              <p:val>
                                                <p:strVal val="#ppt_x"/>
                                              </p:val>
                                            </p:tav>
                                          </p:tavLst>
                                        </p:anim>
                                        <p:anim calcmode="lin" valueType="num" p14:bounceEnd="62000">
                                          <p:cBhvr additive="base">
                                            <p:cTn id="12" dur="12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accel="26000" fill="hold" nodeType="withEffect" p14:presetBounceEnd="62000">
                                      <p:stCondLst>
                                        <p:cond delay="500"/>
                                      </p:stCondLst>
                                      <p:childTnLst>
                                        <p:set>
                                          <p:cBhvr>
                                            <p:cTn id="14" dur="1" fill="hold">
                                              <p:stCondLst>
                                                <p:cond delay="0"/>
                                              </p:stCondLst>
                                            </p:cTn>
                                            <p:tgtEl>
                                              <p:spTgt spid="17"/>
                                            </p:tgtEl>
                                            <p:attrNameLst>
                                              <p:attrName>style.visibility</p:attrName>
                                            </p:attrNameLst>
                                          </p:cBhvr>
                                          <p:to>
                                            <p:strVal val="visible"/>
                                          </p:to>
                                        </p:set>
                                        <p:anim calcmode="lin" valueType="num" p14:bounceEnd="62000">
                                          <p:cBhvr additive="base">
                                            <p:cTn id="15" dur="1250" fill="hold"/>
                                            <p:tgtEl>
                                              <p:spTgt spid="17"/>
                                            </p:tgtEl>
                                            <p:attrNameLst>
                                              <p:attrName>ppt_x</p:attrName>
                                            </p:attrNameLst>
                                          </p:cBhvr>
                                          <p:tavLst>
                                            <p:tav tm="0">
                                              <p:val>
                                                <p:strVal val="1+#ppt_w/2"/>
                                              </p:val>
                                            </p:tav>
                                            <p:tav tm="100000">
                                              <p:val>
                                                <p:strVal val="#ppt_x"/>
                                              </p:val>
                                            </p:tav>
                                          </p:tavLst>
                                        </p:anim>
                                        <p:anim calcmode="lin" valueType="num" p14:bounceEnd="62000">
                                          <p:cBhvr additive="base">
                                            <p:cTn id="16" dur="125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2" accel="26000" fill="hold" nodeType="withEffect" p14:presetBounceEnd="62000">
                                      <p:stCondLst>
                                        <p:cond delay="750"/>
                                      </p:stCondLst>
                                      <p:childTnLst>
                                        <p:set>
                                          <p:cBhvr>
                                            <p:cTn id="18" dur="1" fill="hold">
                                              <p:stCondLst>
                                                <p:cond delay="0"/>
                                              </p:stCondLst>
                                            </p:cTn>
                                            <p:tgtEl>
                                              <p:spTgt spid="23"/>
                                            </p:tgtEl>
                                            <p:attrNameLst>
                                              <p:attrName>style.visibility</p:attrName>
                                            </p:attrNameLst>
                                          </p:cBhvr>
                                          <p:to>
                                            <p:strVal val="visible"/>
                                          </p:to>
                                        </p:set>
                                        <p:anim calcmode="lin" valueType="num" p14:bounceEnd="62000">
                                          <p:cBhvr additive="base">
                                            <p:cTn id="19" dur="1250" fill="hold"/>
                                            <p:tgtEl>
                                              <p:spTgt spid="23"/>
                                            </p:tgtEl>
                                            <p:attrNameLst>
                                              <p:attrName>ppt_x</p:attrName>
                                            </p:attrNameLst>
                                          </p:cBhvr>
                                          <p:tavLst>
                                            <p:tav tm="0">
                                              <p:val>
                                                <p:strVal val="1+#ppt_w/2"/>
                                              </p:val>
                                            </p:tav>
                                            <p:tav tm="100000">
                                              <p:val>
                                                <p:strVal val="#ppt_x"/>
                                              </p:val>
                                            </p:tav>
                                          </p:tavLst>
                                        </p:anim>
                                        <p:anim calcmode="lin" valueType="num" p14:bounceEnd="62000">
                                          <p:cBhvr additive="base">
                                            <p:cTn id="20" dur="12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6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accel="2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250" fill="hold"/>
                                            <p:tgtEl>
                                              <p:spTgt spid="11"/>
                                            </p:tgtEl>
                                            <p:attrNameLst>
                                              <p:attrName>ppt_x</p:attrName>
                                            </p:attrNameLst>
                                          </p:cBhvr>
                                          <p:tavLst>
                                            <p:tav tm="0">
                                              <p:val>
                                                <p:strVal val="0-#ppt_w/2"/>
                                              </p:val>
                                            </p:tav>
                                            <p:tav tm="100000">
                                              <p:val>
                                                <p:strVal val="#ppt_x"/>
                                              </p:val>
                                            </p:tav>
                                          </p:tavLst>
                                        </p:anim>
                                        <p:anim calcmode="lin" valueType="num">
                                          <p:cBhvr additive="base">
                                            <p:cTn id="12" dur="12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accel="26000" fill="hold" nodeType="withEffect">
                                      <p:stCondLst>
                                        <p:cond delay="5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250" fill="hold"/>
                                            <p:tgtEl>
                                              <p:spTgt spid="17"/>
                                            </p:tgtEl>
                                            <p:attrNameLst>
                                              <p:attrName>ppt_x</p:attrName>
                                            </p:attrNameLst>
                                          </p:cBhvr>
                                          <p:tavLst>
                                            <p:tav tm="0">
                                              <p:val>
                                                <p:strVal val="1+#ppt_w/2"/>
                                              </p:val>
                                            </p:tav>
                                            <p:tav tm="100000">
                                              <p:val>
                                                <p:strVal val="#ppt_x"/>
                                              </p:val>
                                            </p:tav>
                                          </p:tavLst>
                                        </p:anim>
                                        <p:anim calcmode="lin" valueType="num">
                                          <p:cBhvr additive="base">
                                            <p:cTn id="16" dur="125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2" accel="26000" fill="hold" nodeType="withEffect">
                                      <p:stCondLst>
                                        <p:cond delay="75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250" fill="hold"/>
                                            <p:tgtEl>
                                              <p:spTgt spid="23"/>
                                            </p:tgtEl>
                                            <p:attrNameLst>
                                              <p:attrName>ppt_x</p:attrName>
                                            </p:attrNameLst>
                                          </p:cBhvr>
                                          <p:tavLst>
                                            <p:tav tm="0">
                                              <p:val>
                                                <p:strVal val="1+#ppt_w/2"/>
                                              </p:val>
                                            </p:tav>
                                            <p:tav tm="100000">
                                              <p:val>
                                                <p:strVal val="#ppt_x"/>
                                              </p:val>
                                            </p:tav>
                                          </p:tavLst>
                                        </p:anim>
                                        <p:anim calcmode="lin" valueType="num">
                                          <p:cBhvr additive="base">
                                            <p:cTn id="20" dur="12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4_Custom Layout">
    <p:spTree>
      <p:nvGrpSpPr>
        <p:cNvPr id="1" name=""/>
        <p:cNvGrpSpPr/>
        <p:nvPr/>
      </p:nvGrpSpPr>
      <p:grpSpPr>
        <a:xfrm>
          <a:off x="0" y="0"/>
          <a:ext cx="0" cy="0"/>
          <a:chOff x="0" y="0"/>
          <a:chExt cx="0" cy="0"/>
        </a:xfrm>
      </p:grpSpPr>
      <p:sp>
        <p:nvSpPr>
          <p:cNvPr id="16" name="그림 개체 틀 3"/>
          <p:cNvSpPr>
            <a:spLocks noGrp="1"/>
          </p:cNvSpPr>
          <p:nvPr>
            <p:ph type="pic" sz="quarter" idx="16" hasCustomPrompt="1"/>
          </p:nvPr>
        </p:nvSpPr>
        <p:spPr>
          <a:xfrm>
            <a:off x="1284530" y="2555559"/>
            <a:ext cx="4299355" cy="2662658"/>
          </a:xfrm>
          <a:prstGeom prst="rect">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891" indent="-342891" algn="ctr">
              <a:buNone/>
              <a:defRPr lang="ko-KR" altLang="en-US" sz="1000" kern="1200" baseline="0" dirty="0">
                <a:solidFill>
                  <a:schemeClr val="tx1"/>
                </a:solidFill>
                <a:latin typeface="+mn-lt"/>
                <a:ea typeface="+mn-ea"/>
                <a:cs typeface="+mn-cs"/>
              </a:defRPr>
            </a:lvl1pPr>
          </a:lstStyle>
          <a:p>
            <a:pPr marL="0" lvl="0" indent="0" algn="ctr" defTabSz="914377" rtl="0" eaLnBrk="1" latinLnBrk="1" hangingPunct="1">
              <a:spcBef>
                <a:spcPct val="20000"/>
              </a:spcBef>
            </a:pPr>
            <a:r>
              <a:rPr lang="en-US" altLang="ko-KR"/>
              <a:t>Image Here</a:t>
            </a:r>
            <a:endParaRPr lang="ko-KR" altLang="en-US"/>
          </a:p>
        </p:txBody>
      </p:sp>
      <p:sp>
        <p:nvSpPr>
          <p:cNvPr id="13" name="Title 1"/>
          <p:cNvSpPr>
            <a:spLocks noGrp="1"/>
          </p:cNvSpPr>
          <p:nvPr>
            <p:ph type="title"/>
          </p:nvPr>
        </p:nvSpPr>
        <p:spPr>
          <a:xfrm>
            <a:off x="914400" y="368195"/>
            <a:ext cx="10363200" cy="817561"/>
          </a:xfrm>
        </p:spPr>
        <p:txBody>
          <a:bodyPr>
            <a:normAutofit/>
          </a:bodyPr>
          <a:lstStyle>
            <a:lvl1pPr algn="ctr">
              <a:defRPr sz="3200"/>
            </a:lvl1pPr>
          </a:lstStyle>
          <a:p>
            <a:r>
              <a:rPr lang="en-US"/>
              <a:t>Click to edit Master title style</a:t>
            </a:r>
          </a:p>
        </p:txBody>
      </p:sp>
      <p:sp>
        <p:nvSpPr>
          <p:cNvPr id="14"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Tree>
    <p:extLst>
      <p:ext uri="{BB962C8B-B14F-4D97-AF65-F5344CB8AC3E}">
        <p14:creationId xmlns:p14="http://schemas.microsoft.com/office/powerpoint/2010/main" val="4030484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8_Panel_Images_w_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368195"/>
            <a:ext cx="10363200" cy="817561"/>
          </a:xfrm>
        </p:spPr>
        <p:txBody>
          <a:bodyPr>
            <a:normAutofit/>
          </a:bodyPr>
          <a:lstStyle>
            <a:lvl1pPr algn="ctr">
              <a:defRPr sz="3200"/>
            </a:lvl1pPr>
          </a:lstStyle>
          <a:p>
            <a:r>
              <a:rPr lang="en-US"/>
              <a:t>Click to edit Master title style</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
        <p:nvSpPr>
          <p:cNvPr id="23" name="그림 개체 틀 3"/>
          <p:cNvSpPr>
            <a:spLocks noGrp="1"/>
          </p:cNvSpPr>
          <p:nvPr>
            <p:ph type="pic" sz="quarter" idx="24" hasCustomPrompt="1"/>
          </p:nvPr>
        </p:nvSpPr>
        <p:spPr>
          <a:xfrm>
            <a:off x="914398" y="1811203"/>
            <a:ext cx="3352801" cy="3001429"/>
          </a:xfrm>
          <a:prstGeom prst="roundRect">
            <a:avLst>
              <a:gd name="adj" fmla="val 7265"/>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a:t>Insert Image</a:t>
            </a:r>
            <a:endParaRPr lang="ko-KR" altLang="en-US"/>
          </a:p>
        </p:txBody>
      </p:sp>
      <p:sp>
        <p:nvSpPr>
          <p:cNvPr id="10" name="그림 개체 틀 3"/>
          <p:cNvSpPr>
            <a:spLocks noGrp="1"/>
          </p:cNvSpPr>
          <p:nvPr>
            <p:ph type="pic" sz="quarter" idx="25" hasCustomPrompt="1"/>
          </p:nvPr>
        </p:nvSpPr>
        <p:spPr>
          <a:xfrm>
            <a:off x="4419599" y="1811203"/>
            <a:ext cx="3352801" cy="3001429"/>
          </a:xfrm>
          <a:prstGeom prst="roundRect">
            <a:avLst>
              <a:gd name="adj" fmla="val 7265"/>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a:t>Insert Image</a:t>
            </a:r>
            <a:endParaRPr lang="ko-KR" altLang="en-US"/>
          </a:p>
        </p:txBody>
      </p:sp>
      <p:sp>
        <p:nvSpPr>
          <p:cNvPr id="11" name="그림 개체 틀 3"/>
          <p:cNvSpPr>
            <a:spLocks noGrp="1"/>
          </p:cNvSpPr>
          <p:nvPr>
            <p:ph type="pic" sz="quarter" idx="26" hasCustomPrompt="1"/>
          </p:nvPr>
        </p:nvSpPr>
        <p:spPr>
          <a:xfrm>
            <a:off x="7924799" y="1811203"/>
            <a:ext cx="3352801" cy="3001429"/>
          </a:xfrm>
          <a:prstGeom prst="roundRect">
            <a:avLst>
              <a:gd name="adj" fmla="val 7265"/>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a:t>Insert Image</a:t>
            </a:r>
            <a:endParaRPr lang="ko-KR" altLang="en-US"/>
          </a:p>
        </p:txBody>
      </p:sp>
      <p:sp>
        <p:nvSpPr>
          <p:cNvPr id="4" name="Text Placeholder 3"/>
          <p:cNvSpPr>
            <a:spLocks noGrp="1"/>
          </p:cNvSpPr>
          <p:nvPr>
            <p:ph type="body" sz="quarter" idx="27" hasCustomPrompt="1"/>
          </p:nvPr>
        </p:nvSpPr>
        <p:spPr>
          <a:xfrm>
            <a:off x="944563" y="5080000"/>
            <a:ext cx="3292475" cy="86518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 here Descriptive text here Descriptive text here Descriptive text here Descriptive</a:t>
            </a:r>
          </a:p>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1200" dirty="0"/>
          </a:p>
          <a:p>
            <a:pPr lvl="1"/>
            <a:endParaRPr lang="en-US" dirty="0"/>
          </a:p>
        </p:txBody>
      </p:sp>
      <p:sp>
        <p:nvSpPr>
          <p:cNvPr id="13" name="Text Placeholder 3"/>
          <p:cNvSpPr>
            <a:spLocks noGrp="1"/>
          </p:cNvSpPr>
          <p:nvPr>
            <p:ph type="body" sz="quarter" idx="28" hasCustomPrompt="1"/>
          </p:nvPr>
        </p:nvSpPr>
        <p:spPr>
          <a:xfrm>
            <a:off x="4446320" y="5075068"/>
            <a:ext cx="3292475" cy="86518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 here Descriptive text here Descriptive text here Descriptive text here Descriptive</a:t>
            </a:r>
          </a:p>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1200" dirty="0"/>
          </a:p>
          <a:p>
            <a:pPr lvl="1"/>
            <a:endParaRPr lang="en-US" dirty="0"/>
          </a:p>
        </p:txBody>
      </p:sp>
      <p:sp>
        <p:nvSpPr>
          <p:cNvPr id="14" name="Text Placeholder 3"/>
          <p:cNvSpPr>
            <a:spLocks noGrp="1"/>
          </p:cNvSpPr>
          <p:nvPr>
            <p:ph type="body" sz="quarter" idx="29" hasCustomPrompt="1"/>
          </p:nvPr>
        </p:nvSpPr>
        <p:spPr>
          <a:xfrm>
            <a:off x="7953032" y="5075068"/>
            <a:ext cx="3292475" cy="86518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 here Descriptive text here Descriptive text here Descriptive text here Descriptive</a:t>
            </a:r>
          </a:p>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1200" dirty="0"/>
          </a:p>
          <a:p>
            <a:pPr lvl="1"/>
            <a:endParaRPr lang="en-US" dirty="0"/>
          </a:p>
        </p:txBody>
      </p:sp>
    </p:spTree>
    <p:extLst>
      <p:ext uri="{BB962C8B-B14F-4D97-AF65-F5344CB8AC3E}">
        <p14:creationId xmlns:p14="http://schemas.microsoft.com/office/powerpoint/2010/main" val="3835077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0_Wider_Images_w_bullets">
    <p:spTree>
      <p:nvGrpSpPr>
        <p:cNvPr id="1" name=""/>
        <p:cNvGrpSpPr/>
        <p:nvPr/>
      </p:nvGrpSpPr>
      <p:grpSpPr>
        <a:xfrm>
          <a:off x="0" y="0"/>
          <a:ext cx="0" cy="0"/>
          <a:chOff x="0" y="0"/>
          <a:chExt cx="0" cy="0"/>
        </a:xfrm>
      </p:grpSpPr>
      <p:sp>
        <p:nvSpPr>
          <p:cNvPr id="2" name="Title 1"/>
          <p:cNvSpPr>
            <a:spLocks noGrp="1"/>
          </p:cNvSpPr>
          <p:nvPr>
            <p:ph type="title"/>
          </p:nvPr>
        </p:nvSpPr>
        <p:spPr>
          <a:xfrm>
            <a:off x="914400" y="368195"/>
            <a:ext cx="10363200" cy="817561"/>
          </a:xfrm>
        </p:spPr>
        <p:txBody>
          <a:bodyPr>
            <a:normAutofit/>
          </a:bodyPr>
          <a:lstStyle>
            <a:lvl1pPr algn="ctr">
              <a:defRPr sz="3200"/>
            </a:lvl1pPr>
          </a:lstStyle>
          <a:p>
            <a:r>
              <a:rPr lang="en-US"/>
              <a:t>Click to edit Master title style</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
        <p:nvSpPr>
          <p:cNvPr id="23" name="그림 개체 틀 3"/>
          <p:cNvSpPr>
            <a:spLocks noGrp="1"/>
          </p:cNvSpPr>
          <p:nvPr>
            <p:ph type="pic" sz="quarter" idx="24" hasCustomPrompt="1"/>
          </p:nvPr>
        </p:nvSpPr>
        <p:spPr>
          <a:xfrm>
            <a:off x="914398" y="1811203"/>
            <a:ext cx="3352801" cy="1854419"/>
          </a:xfrm>
          <a:prstGeom prst="roundRect">
            <a:avLst>
              <a:gd name="adj" fmla="val 7265"/>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a:t>Insert Image</a:t>
            </a:r>
            <a:endParaRPr lang="ko-KR" altLang="en-US"/>
          </a:p>
        </p:txBody>
      </p:sp>
      <p:sp>
        <p:nvSpPr>
          <p:cNvPr id="10" name="그림 개체 틀 3"/>
          <p:cNvSpPr>
            <a:spLocks noGrp="1"/>
          </p:cNvSpPr>
          <p:nvPr>
            <p:ph type="pic" sz="quarter" idx="25" hasCustomPrompt="1"/>
          </p:nvPr>
        </p:nvSpPr>
        <p:spPr>
          <a:xfrm>
            <a:off x="4419599" y="1811203"/>
            <a:ext cx="3352801" cy="1854419"/>
          </a:xfrm>
          <a:prstGeom prst="roundRect">
            <a:avLst>
              <a:gd name="adj" fmla="val 7265"/>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a:t>Insert Image</a:t>
            </a:r>
            <a:endParaRPr lang="ko-KR" altLang="en-US"/>
          </a:p>
        </p:txBody>
      </p:sp>
      <p:sp>
        <p:nvSpPr>
          <p:cNvPr id="11" name="그림 개체 틀 3"/>
          <p:cNvSpPr>
            <a:spLocks noGrp="1"/>
          </p:cNvSpPr>
          <p:nvPr>
            <p:ph type="pic" sz="quarter" idx="26" hasCustomPrompt="1"/>
          </p:nvPr>
        </p:nvSpPr>
        <p:spPr>
          <a:xfrm>
            <a:off x="7924799" y="1811203"/>
            <a:ext cx="3352801" cy="1854419"/>
          </a:xfrm>
          <a:prstGeom prst="roundRect">
            <a:avLst>
              <a:gd name="adj" fmla="val 7265"/>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a:t>Insert Image</a:t>
            </a:r>
            <a:endParaRPr lang="ko-KR" altLang="en-US"/>
          </a:p>
        </p:txBody>
      </p:sp>
      <p:sp>
        <p:nvSpPr>
          <p:cNvPr id="12" name="Text Placeholder 3"/>
          <p:cNvSpPr>
            <a:spLocks noGrp="1"/>
          </p:cNvSpPr>
          <p:nvPr>
            <p:ph type="body" sz="quarter" idx="28" hasCustomPrompt="1"/>
          </p:nvPr>
        </p:nvSpPr>
        <p:spPr>
          <a:xfrm>
            <a:off x="4446320" y="3883837"/>
            <a:ext cx="3292475" cy="2004883"/>
          </a:xfrm>
        </p:spPr>
        <p:txBody>
          <a:bodyPr/>
          <a:lstStyle>
            <a:lvl1pPr marL="171446" marR="0" indent="-171446" algn="l" defTabSz="914377" rtl="0" eaLnBrk="1" fontAlgn="auto" latinLnBrk="0" hangingPunct="1">
              <a:lnSpc>
                <a:spcPct val="120000"/>
              </a:lnSpc>
              <a:spcBef>
                <a:spcPts val="500"/>
              </a:spcBef>
              <a:spcAft>
                <a:spcPts val="800"/>
              </a:spcAft>
              <a:buClr>
                <a:schemeClr val="accent1"/>
              </a:buClr>
              <a:buSzTx/>
              <a:buFont typeface="Arial" panose="020B0604020202020204" pitchFamily="34" charset="0"/>
              <a:buChar char="•"/>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171446" indent="-171446">
              <a:lnSpc>
                <a:spcPct val="120000"/>
              </a:lnSpc>
              <a:spcAft>
                <a:spcPts val="800"/>
              </a:spcAft>
              <a:buClr>
                <a:schemeClr val="accent1"/>
              </a:buClr>
              <a:buFont typeface="Arial" panose="020B0604020202020204" pitchFamily="34" charset="0"/>
              <a:buChar char="•"/>
            </a:pPr>
            <a:r>
              <a:rPr lang="en-US" sz="1200" dirty="0"/>
              <a:t>List  item one</a:t>
            </a:r>
          </a:p>
          <a:p>
            <a:pPr marL="171446" indent="-171446">
              <a:lnSpc>
                <a:spcPct val="120000"/>
              </a:lnSpc>
              <a:spcAft>
                <a:spcPts val="800"/>
              </a:spcAft>
              <a:buClr>
                <a:schemeClr val="accent1"/>
              </a:buClr>
              <a:buFont typeface="Arial" panose="020B0604020202020204" pitchFamily="34" charset="0"/>
              <a:buChar char="•"/>
            </a:pPr>
            <a:r>
              <a:rPr lang="en-US" sz="1200" dirty="0"/>
              <a:t>List  item two</a:t>
            </a:r>
          </a:p>
          <a:p>
            <a:pPr marL="171446" indent="-171446">
              <a:lnSpc>
                <a:spcPct val="120000"/>
              </a:lnSpc>
              <a:spcAft>
                <a:spcPts val="800"/>
              </a:spcAft>
              <a:buClr>
                <a:schemeClr val="accent1"/>
              </a:buClr>
              <a:buFont typeface="Arial" panose="020B0604020202020204" pitchFamily="34" charset="0"/>
              <a:buChar char="•"/>
            </a:pPr>
            <a:r>
              <a:rPr lang="en-US" sz="1200" dirty="0"/>
              <a:t>List item three</a:t>
            </a:r>
          </a:p>
        </p:txBody>
      </p:sp>
      <p:sp>
        <p:nvSpPr>
          <p:cNvPr id="13" name="Text Placeholder 3"/>
          <p:cNvSpPr>
            <a:spLocks noGrp="1"/>
          </p:cNvSpPr>
          <p:nvPr>
            <p:ph type="body" sz="quarter" idx="29" hasCustomPrompt="1"/>
          </p:nvPr>
        </p:nvSpPr>
        <p:spPr>
          <a:xfrm>
            <a:off x="945897" y="3890143"/>
            <a:ext cx="3292475" cy="2004883"/>
          </a:xfrm>
        </p:spPr>
        <p:txBody>
          <a:bodyPr/>
          <a:lstStyle>
            <a:lvl1pPr marL="171446" marR="0" indent="-171446" algn="l" defTabSz="914377" rtl="0" eaLnBrk="1" fontAlgn="auto" latinLnBrk="0" hangingPunct="1">
              <a:lnSpc>
                <a:spcPct val="120000"/>
              </a:lnSpc>
              <a:spcBef>
                <a:spcPts val="500"/>
              </a:spcBef>
              <a:spcAft>
                <a:spcPts val="800"/>
              </a:spcAft>
              <a:buClr>
                <a:schemeClr val="accent1"/>
              </a:buClr>
              <a:buSzTx/>
              <a:buFont typeface="Arial" panose="020B0604020202020204" pitchFamily="34" charset="0"/>
              <a:buChar char="•"/>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171446" indent="-171446">
              <a:lnSpc>
                <a:spcPct val="120000"/>
              </a:lnSpc>
              <a:spcAft>
                <a:spcPts val="800"/>
              </a:spcAft>
              <a:buClr>
                <a:schemeClr val="accent1"/>
              </a:buClr>
              <a:buFont typeface="Arial" panose="020B0604020202020204" pitchFamily="34" charset="0"/>
              <a:buChar char="•"/>
            </a:pPr>
            <a:r>
              <a:rPr lang="en-US" sz="1200" dirty="0"/>
              <a:t>List  item one</a:t>
            </a:r>
          </a:p>
          <a:p>
            <a:pPr marL="171446" indent="-171446">
              <a:lnSpc>
                <a:spcPct val="120000"/>
              </a:lnSpc>
              <a:spcAft>
                <a:spcPts val="800"/>
              </a:spcAft>
              <a:buClr>
                <a:schemeClr val="accent1"/>
              </a:buClr>
              <a:buFont typeface="Arial" panose="020B0604020202020204" pitchFamily="34" charset="0"/>
              <a:buChar char="•"/>
            </a:pPr>
            <a:r>
              <a:rPr lang="en-US" sz="1200" dirty="0"/>
              <a:t>List  item two</a:t>
            </a:r>
          </a:p>
          <a:p>
            <a:pPr marL="171446" indent="-171446">
              <a:lnSpc>
                <a:spcPct val="120000"/>
              </a:lnSpc>
              <a:spcAft>
                <a:spcPts val="800"/>
              </a:spcAft>
              <a:buClr>
                <a:schemeClr val="accent1"/>
              </a:buClr>
              <a:buFont typeface="Arial" panose="020B0604020202020204" pitchFamily="34" charset="0"/>
              <a:buChar char="•"/>
            </a:pPr>
            <a:r>
              <a:rPr lang="en-US" sz="1200" dirty="0"/>
              <a:t>List item three</a:t>
            </a:r>
          </a:p>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1200" dirty="0"/>
          </a:p>
          <a:p>
            <a:pPr lvl="1"/>
            <a:endParaRPr lang="en-US" dirty="0"/>
          </a:p>
        </p:txBody>
      </p:sp>
      <p:sp>
        <p:nvSpPr>
          <p:cNvPr id="14" name="Text Placeholder 3"/>
          <p:cNvSpPr>
            <a:spLocks noGrp="1"/>
          </p:cNvSpPr>
          <p:nvPr>
            <p:ph type="body" sz="quarter" idx="30" hasCustomPrompt="1"/>
          </p:nvPr>
        </p:nvSpPr>
        <p:spPr>
          <a:xfrm>
            <a:off x="7959317" y="3890143"/>
            <a:ext cx="3292475" cy="2004883"/>
          </a:xfrm>
        </p:spPr>
        <p:txBody>
          <a:bodyPr/>
          <a:lstStyle>
            <a:lvl1pPr marL="171446" marR="0" indent="-171446" algn="l" defTabSz="914377" rtl="0" eaLnBrk="1" fontAlgn="auto" latinLnBrk="0" hangingPunct="1">
              <a:lnSpc>
                <a:spcPct val="120000"/>
              </a:lnSpc>
              <a:spcBef>
                <a:spcPts val="500"/>
              </a:spcBef>
              <a:spcAft>
                <a:spcPts val="800"/>
              </a:spcAft>
              <a:buClr>
                <a:schemeClr val="accent1"/>
              </a:buClr>
              <a:buSzTx/>
              <a:buFont typeface="Arial" panose="020B0604020202020204" pitchFamily="34" charset="0"/>
              <a:buChar char="•"/>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171446" indent="-171446">
              <a:lnSpc>
                <a:spcPct val="120000"/>
              </a:lnSpc>
              <a:spcAft>
                <a:spcPts val="800"/>
              </a:spcAft>
              <a:buClr>
                <a:schemeClr val="accent1"/>
              </a:buClr>
              <a:buFont typeface="Arial" panose="020B0604020202020204" pitchFamily="34" charset="0"/>
              <a:buChar char="•"/>
            </a:pPr>
            <a:r>
              <a:rPr lang="en-US" sz="1200" dirty="0"/>
              <a:t>List  item one</a:t>
            </a:r>
          </a:p>
          <a:p>
            <a:pPr marL="171446" indent="-171446">
              <a:lnSpc>
                <a:spcPct val="120000"/>
              </a:lnSpc>
              <a:spcAft>
                <a:spcPts val="800"/>
              </a:spcAft>
              <a:buClr>
                <a:schemeClr val="accent1"/>
              </a:buClr>
              <a:buFont typeface="Arial" panose="020B0604020202020204" pitchFamily="34" charset="0"/>
              <a:buChar char="•"/>
            </a:pPr>
            <a:r>
              <a:rPr lang="en-US" sz="1200" dirty="0"/>
              <a:t>List  item two</a:t>
            </a:r>
          </a:p>
          <a:p>
            <a:pPr marL="171446" indent="-171446">
              <a:lnSpc>
                <a:spcPct val="120000"/>
              </a:lnSpc>
              <a:spcAft>
                <a:spcPts val="800"/>
              </a:spcAft>
              <a:buClr>
                <a:schemeClr val="accent1"/>
              </a:buClr>
              <a:buFont typeface="Arial" panose="020B0604020202020204" pitchFamily="34" charset="0"/>
              <a:buChar char="•"/>
            </a:pPr>
            <a:r>
              <a:rPr lang="en-US" sz="1200" dirty="0"/>
              <a:t>List item three</a:t>
            </a:r>
          </a:p>
        </p:txBody>
      </p:sp>
    </p:spTree>
    <p:extLst>
      <p:ext uri="{BB962C8B-B14F-4D97-AF65-F5344CB8AC3E}">
        <p14:creationId xmlns:p14="http://schemas.microsoft.com/office/powerpoint/2010/main" val="3502770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Map_of_Virgin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68195"/>
            <a:ext cx="10363200" cy="817561"/>
          </a:xfrm>
        </p:spPr>
        <p:txBody>
          <a:bodyPr>
            <a:normAutofit/>
          </a:bodyPr>
          <a:lstStyle>
            <a:lvl1pPr algn="ctr">
              <a:defRPr sz="3200"/>
            </a:lvl1pPr>
          </a:lstStyle>
          <a:p>
            <a:r>
              <a:rPr lang="en-US" dirty="0"/>
              <a:t>Map of Virginia</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pic>
        <p:nvPicPr>
          <p:cNvPr id="4" name="Picture 3"/>
          <p:cNvPicPr>
            <a:picLocks noChangeAspect="1"/>
          </p:cNvPicPr>
          <p:nvPr/>
        </p:nvPicPr>
        <p:blipFill>
          <a:blip r:embed="rId2">
            <a:duotone>
              <a:schemeClr val="accent3">
                <a:shade val="45000"/>
                <a:satMod val="135000"/>
              </a:schemeClr>
              <a:prstClr val="white"/>
            </a:duotone>
          </a:blip>
          <a:stretch>
            <a:fillRect/>
          </a:stretch>
        </p:blipFill>
        <p:spPr>
          <a:xfrm>
            <a:off x="234142" y="1616427"/>
            <a:ext cx="8349305" cy="3673694"/>
          </a:xfrm>
          <a:prstGeom prst="rect">
            <a:avLst/>
          </a:prstGeom>
        </p:spPr>
      </p:pic>
      <p:sp>
        <p:nvSpPr>
          <p:cNvPr id="5" name="Text Placeholder 3"/>
          <p:cNvSpPr>
            <a:spLocks noGrp="1"/>
          </p:cNvSpPr>
          <p:nvPr>
            <p:ph type="body" sz="quarter" idx="29" hasCustomPrompt="1"/>
          </p:nvPr>
        </p:nvSpPr>
        <p:spPr>
          <a:xfrm>
            <a:off x="8757991" y="1852002"/>
            <a:ext cx="2815497" cy="2329595"/>
          </a:xfrm>
        </p:spPr>
        <p:txBody>
          <a:bodyPr/>
          <a:lstStyle>
            <a:lvl1pPr marL="0"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a:lnSpc>
                <a:spcPct val="110000"/>
              </a:lnSpc>
              <a:spcAft>
                <a:spcPts val="800"/>
              </a:spcAft>
            </a:pPr>
            <a:r>
              <a:rPr lang="en-US" sz="1400" dirty="0"/>
              <a:t>Lorem ipsum dolor sit amet, </a:t>
            </a:r>
            <a:r>
              <a:rPr lang="en-US" sz="1400" dirty="0" err="1"/>
              <a:t>consectetur</a:t>
            </a:r>
            <a:r>
              <a:rPr lang="en-US" sz="1400" dirty="0"/>
              <a:t> </a:t>
            </a:r>
            <a:r>
              <a:rPr lang="en-US" sz="1400" dirty="0" err="1"/>
              <a:t>adipiscing</a:t>
            </a:r>
            <a:r>
              <a:rPr lang="en-US" sz="1400" dirty="0"/>
              <a:t> </a:t>
            </a:r>
            <a:r>
              <a:rPr lang="en-US" sz="1400" dirty="0" err="1"/>
              <a:t>elit</a:t>
            </a:r>
            <a:r>
              <a:rPr lang="en-US" sz="1400" dirty="0"/>
              <a:t>. </a:t>
            </a:r>
            <a:r>
              <a:rPr lang="en-US" sz="1400" dirty="0" err="1"/>
              <a:t>Sed</a:t>
            </a:r>
            <a:r>
              <a:rPr lang="en-US" sz="1400" dirty="0"/>
              <a:t> </a:t>
            </a:r>
            <a:r>
              <a:rPr lang="en-US" sz="1400" dirty="0" err="1"/>
              <a:t>eget</a:t>
            </a:r>
            <a:r>
              <a:rPr lang="en-US" sz="1400" dirty="0"/>
              <a:t> semper </a:t>
            </a:r>
            <a:r>
              <a:rPr lang="en-US" sz="1400" dirty="0" err="1"/>
              <a:t>sapien</a:t>
            </a:r>
            <a:r>
              <a:rPr lang="en-US" sz="1400" dirty="0"/>
              <a:t>. </a:t>
            </a:r>
            <a:r>
              <a:rPr lang="en-US" sz="1400" dirty="0" err="1"/>
              <a:t>Aenean</a:t>
            </a:r>
            <a:r>
              <a:rPr lang="en-US" sz="1400" dirty="0"/>
              <a:t> </a:t>
            </a:r>
            <a:r>
              <a:rPr lang="en-US" sz="1400" dirty="0" err="1"/>
              <a:t>volutpat</a:t>
            </a:r>
            <a:r>
              <a:rPr lang="en-US" sz="1400" dirty="0"/>
              <a:t>, </a:t>
            </a:r>
            <a:r>
              <a:rPr lang="en-US" sz="1400" dirty="0" err="1"/>
              <a:t>enim</a:t>
            </a:r>
            <a:r>
              <a:rPr lang="en-US" sz="1400" dirty="0"/>
              <a:t> </a:t>
            </a:r>
            <a:r>
              <a:rPr lang="en-US" sz="1400" dirty="0" err="1"/>
              <a:t>feugiat</a:t>
            </a:r>
            <a:r>
              <a:rPr lang="en-US" sz="1400" dirty="0"/>
              <a:t> </a:t>
            </a:r>
            <a:r>
              <a:rPr lang="en-US" sz="1400" dirty="0" err="1"/>
              <a:t>bibendum</a:t>
            </a:r>
            <a:r>
              <a:rPr lang="en-US" sz="1400" dirty="0"/>
              <a:t> </a:t>
            </a:r>
            <a:r>
              <a:rPr lang="en-US" sz="1400" dirty="0" err="1"/>
              <a:t>varius</a:t>
            </a:r>
            <a:r>
              <a:rPr lang="en-US" sz="1400" dirty="0"/>
              <a:t>, dui </a:t>
            </a:r>
            <a:r>
              <a:rPr lang="en-US" sz="1400" dirty="0" err="1"/>
              <a:t>augue</a:t>
            </a:r>
            <a:r>
              <a:rPr lang="en-US" sz="1400" dirty="0"/>
              <a:t> </a:t>
            </a:r>
            <a:r>
              <a:rPr lang="en-US" sz="1400" dirty="0" err="1"/>
              <a:t>cursus</a:t>
            </a:r>
            <a:r>
              <a:rPr lang="en-US" sz="1400" dirty="0"/>
              <a:t> </a:t>
            </a:r>
            <a:r>
              <a:rPr lang="en-US" sz="1400" dirty="0" err="1"/>
              <a:t>odio</a:t>
            </a:r>
            <a:r>
              <a:rPr lang="en-US" sz="1400" dirty="0"/>
              <a:t>, </a:t>
            </a:r>
            <a:r>
              <a:rPr lang="en-US" sz="1400" dirty="0" err="1"/>
              <a:t>quis</a:t>
            </a:r>
            <a:r>
              <a:rPr lang="en-US" sz="1400" dirty="0"/>
              <a:t> </a:t>
            </a:r>
            <a:r>
              <a:rPr lang="en-US" sz="1400" dirty="0" err="1"/>
              <a:t>mollis</a:t>
            </a:r>
            <a:r>
              <a:rPr lang="en-US" sz="1400" dirty="0"/>
              <a:t> </a:t>
            </a:r>
            <a:r>
              <a:rPr lang="en-US" sz="1400" dirty="0" err="1"/>
              <a:t>nisl</a:t>
            </a:r>
            <a:r>
              <a:rPr lang="en-US" sz="1400" dirty="0"/>
              <a:t> ipsum </a:t>
            </a:r>
            <a:r>
              <a:rPr lang="en-US" sz="1400" dirty="0" err="1"/>
              <a:t>nec</a:t>
            </a:r>
            <a:r>
              <a:rPr lang="en-US" sz="1400" dirty="0"/>
              <a:t> </a:t>
            </a:r>
            <a:r>
              <a:rPr lang="en-US" sz="1400" dirty="0" err="1"/>
              <a:t>felis</a:t>
            </a:r>
            <a:r>
              <a:rPr lang="en-US" sz="1400" dirty="0"/>
              <a:t>. </a:t>
            </a:r>
            <a:r>
              <a:rPr lang="en-US" sz="1400" dirty="0" err="1"/>
              <a:t>Donec</a:t>
            </a:r>
            <a:r>
              <a:rPr lang="en-US" sz="1400" dirty="0"/>
              <a:t> </a:t>
            </a:r>
            <a:r>
              <a:rPr lang="en-US" sz="1400" dirty="0" err="1"/>
              <a:t>sodales</a:t>
            </a:r>
            <a:r>
              <a:rPr lang="en-US" sz="1400" dirty="0"/>
              <a:t> </a:t>
            </a:r>
            <a:r>
              <a:rPr lang="en-US" sz="1400" dirty="0" err="1"/>
              <a:t>interdum</a:t>
            </a:r>
            <a:r>
              <a:rPr lang="en-US" sz="1400" dirty="0"/>
              <a:t> ipsum, at </a:t>
            </a:r>
            <a:r>
              <a:rPr lang="en-US" sz="1400" dirty="0" err="1"/>
              <a:t>rhoncus</a:t>
            </a:r>
            <a:r>
              <a:rPr lang="en-US" sz="1400" dirty="0"/>
              <a:t> </a:t>
            </a:r>
            <a:r>
              <a:rPr lang="en-US" sz="1400" dirty="0" err="1"/>
              <a:t>metus</a:t>
            </a:r>
            <a:r>
              <a:rPr lang="en-US" sz="1400" dirty="0"/>
              <a:t> </a:t>
            </a:r>
            <a:r>
              <a:rPr lang="en-US" sz="1400" dirty="0" err="1"/>
              <a:t>efficitur</a:t>
            </a:r>
            <a:r>
              <a:rPr lang="en-US" sz="1400" dirty="0"/>
              <a:t> </a:t>
            </a:r>
            <a:r>
              <a:rPr lang="en-US" sz="1400" dirty="0" err="1"/>
              <a:t>condimentum</a:t>
            </a:r>
            <a:r>
              <a:rPr lang="en-US" sz="1400" dirty="0"/>
              <a:t>. </a:t>
            </a:r>
            <a:r>
              <a:rPr lang="en-US" sz="1400" dirty="0" err="1"/>
              <a:t>Vestibulum</a:t>
            </a:r>
            <a:r>
              <a:rPr lang="en-US" sz="1400" dirty="0"/>
              <a:t> </a:t>
            </a:r>
            <a:r>
              <a:rPr lang="en-US" sz="1400" dirty="0" err="1"/>
              <a:t>vel</a:t>
            </a:r>
            <a:r>
              <a:rPr lang="en-US" sz="1400" dirty="0"/>
              <a:t> </a:t>
            </a:r>
            <a:r>
              <a:rPr lang="en-US" sz="1400" dirty="0" err="1"/>
              <a:t>viverra</a:t>
            </a:r>
            <a:r>
              <a:rPr lang="en-US" sz="1400" dirty="0"/>
              <a:t> magna. </a:t>
            </a:r>
            <a:r>
              <a:rPr lang="en-US" sz="1400" dirty="0" err="1"/>
              <a:t>Proin</a:t>
            </a:r>
            <a:r>
              <a:rPr lang="en-US" sz="1400" dirty="0"/>
              <a:t> </a:t>
            </a:r>
            <a:r>
              <a:rPr lang="en-US" sz="1400" dirty="0" err="1"/>
              <a:t>aliquet</a:t>
            </a:r>
            <a:r>
              <a:rPr lang="en-US" sz="1400" dirty="0"/>
              <a:t> </a:t>
            </a:r>
            <a:r>
              <a:rPr lang="en-US" sz="1400" dirty="0" err="1"/>
              <a:t>posuere</a:t>
            </a:r>
            <a:r>
              <a:rPr lang="en-US" sz="1400" dirty="0"/>
              <a:t> </a:t>
            </a:r>
            <a:r>
              <a:rPr lang="en-US" sz="1400" dirty="0" err="1"/>
              <a:t>mauris</a:t>
            </a:r>
            <a:r>
              <a:rPr lang="en-US" sz="1400" dirty="0"/>
              <a:t>, vitae </a:t>
            </a:r>
            <a:r>
              <a:rPr lang="en-US" sz="1400" dirty="0" err="1"/>
              <a:t>varius</a:t>
            </a:r>
            <a:r>
              <a:rPr lang="en-US" sz="1400" dirty="0"/>
              <a:t> </a:t>
            </a:r>
            <a:r>
              <a:rPr lang="en-US" sz="1400" dirty="0" err="1"/>
              <a:t>est</a:t>
            </a:r>
            <a:r>
              <a:rPr lang="en-US" sz="1400" dirty="0"/>
              <a:t> </a:t>
            </a:r>
            <a:r>
              <a:rPr lang="en-US" sz="1400" dirty="0" err="1"/>
              <a:t>fringilla</a:t>
            </a:r>
            <a:r>
              <a:rPr lang="en-US" sz="1400" dirty="0"/>
              <a:t> vel. </a:t>
            </a:r>
            <a:endParaRPr lang="en-US" sz="1400" dirty="0">
              <a:solidFill>
                <a:schemeClr val="tx1">
                  <a:lumMod val="60000"/>
                  <a:lumOff val="40000"/>
                </a:schemeClr>
              </a:solidFill>
            </a:endParaRPr>
          </a:p>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1200" dirty="0"/>
          </a:p>
          <a:p>
            <a:pPr lvl="1"/>
            <a:endParaRPr lang="en-US" dirty="0"/>
          </a:p>
        </p:txBody>
      </p:sp>
    </p:spTree>
    <p:extLst>
      <p:ext uri="{BB962C8B-B14F-4D97-AF65-F5344CB8AC3E}">
        <p14:creationId xmlns:p14="http://schemas.microsoft.com/office/powerpoint/2010/main" val="1628383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cxnSp>
        <p:nvCxnSpPr>
          <p:cNvPr id="9" name="Straight Connector 8"/>
          <p:cNvCxnSpPr/>
          <p:nvPr/>
        </p:nvCxnSpPr>
        <p:spPr>
          <a:xfrm>
            <a:off x="5879976" y="1318299"/>
            <a:ext cx="0" cy="4402290"/>
          </a:xfrm>
          <a:prstGeom prst="line">
            <a:avLst/>
          </a:prstGeom>
          <a:ln>
            <a:solidFill>
              <a:srgbClr val="7F7F7F">
                <a:alpha val="50000"/>
              </a:srgbClr>
            </a:solidFill>
          </a:ln>
        </p:spPr>
        <p:style>
          <a:lnRef idx="1">
            <a:schemeClr val="accent1"/>
          </a:lnRef>
          <a:fillRef idx="0">
            <a:schemeClr val="accent1"/>
          </a:fillRef>
          <a:effectRef idx="0">
            <a:schemeClr val="accent1"/>
          </a:effectRef>
          <a:fontRef idx="minor">
            <a:schemeClr val="tx1"/>
          </a:fontRef>
        </p:style>
      </p:cxnSp>
      <p:sp>
        <p:nvSpPr>
          <p:cNvPr id="10" name="Teardrop 9"/>
          <p:cNvSpPr/>
          <p:nvPr/>
        </p:nvSpPr>
        <p:spPr>
          <a:xfrm>
            <a:off x="6460950" y="1426845"/>
            <a:ext cx="818273" cy="818273"/>
          </a:xfrm>
          <a:prstGeom prst="teardrop">
            <a:avLst/>
          </a:prstGeom>
          <a:solidFill>
            <a:schemeClr val="accent1"/>
          </a:solidFill>
          <a:ln>
            <a:noFill/>
          </a:ln>
          <a:effectLst>
            <a:outerShdw dist="38100" dir="5400000" algn="ctr"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rPr>
              <a:t>01</a:t>
            </a:r>
          </a:p>
        </p:txBody>
      </p:sp>
      <p:sp>
        <p:nvSpPr>
          <p:cNvPr id="11" name="Teardrop 10"/>
          <p:cNvSpPr/>
          <p:nvPr/>
        </p:nvSpPr>
        <p:spPr>
          <a:xfrm>
            <a:off x="6460950" y="2521870"/>
            <a:ext cx="818273" cy="818273"/>
          </a:xfrm>
          <a:prstGeom prst="teardrop">
            <a:avLst/>
          </a:prstGeom>
          <a:solidFill>
            <a:schemeClr val="accent2"/>
          </a:solidFill>
          <a:ln>
            <a:noFill/>
          </a:ln>
          <a:effectLst>
            <a:outerShdw dist="38100" dir="5400000" algn="ctr"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rPr>
              <a:t>02</a:t>
            </a:r>
          </a:p>
        </p:txBody>
      </p:sp>
      <p:sp>
        <p:nvSpPr>
          <p:cNvPr id="12" name="Teardrop 11"/>
          <p:cNvSpPr/>
          <p:nvPr/>
        </p:nvSpPr>
        <p:spPr>
          <a:xfrm>
            <a:off x="6460950" y="3616895"/>
            <a:ext cx="818273" cy="818273"/>
          </a:xfrm>
          <a:prstGeom prst="teardrop">
            <a:avLst/>
          </a:prstGeom>
          <a:solidFill>
            <a:schemeClr val="accent3"/>
          </a:solidFill>
          <a:ln>
            <a:noFill/>
          </a:ln>
          <a:effectLst>
            <a:outerShdw dist="38100" dir="5400000" algn="ctr"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rPr>
              <a:t>03</a:t>
            </a:r>
          </a:p>
        </p:txBody>
      </p:sp>
      <p:sp>
        <p:nvSpPr>
          <p:cNvPr id="13" name="Teardrop 12"/>
          <p:cNvSpPr/>
          <p:nvPr/>
        </p:nvSpPr>
        <p:spPr>
          <a:xfrm>
            <a:off x="6460950" y="4711919"/>
            <a:ext cx="818273" cy="818273"/>
          </a:xfrm>
          <a:prstGeom prst="teardrop">
            <a:avLst/>
          </a:prstGeom>
          <a:solidFill>
            <a:schemeClr val="accent4"/>
          </a:solidFill>
          <a:ln>
            <a:noFill/>
          </a:ln>
          <a:effectLst>
            <a:outerShdw dist="38100" dir="5400000" algn="ctr"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rPr>
              <a:t>04</a:t>
            </a:r>
          </a:p>
        </p:txBody>
      </p:sp>
      <p:sp>
        <p:nvSpPr>
          <p:cNvPr id="14" name="Title 1"/>
          <p:cNvSpPr>
            <a:spLocks noGrp="1"/>
          </p:cNvSpPr>
          <p:nvPr>
            <p:ph type="title" hasCustomPrompt="1"/>
          </p:nvPr>
        </p:nvSpPr>
        <p:spPr>
          <a:xfrm>
            <a:off x="1046189" y="1186185"/>
            <a:ext cx="4488958" cy="1150238"/>
          </a:xfrm>
        </p:spPr>
        <p:txBody>
          <a:bodyPr>
            <a:noAutofit/>
          </a:bodyPr>
          <a:lstStyle>
            <a:lvl1pPr algn="l">
              <a:defRPr sz="4000" b="1"/>
            </a:lvl1pPr>
          </a:lstStyle>
          <a:p>
            <a:r>
              <a:rPr lang="en-US" dirty="0"/>
              <a:t>EMPHATIC NUMBERED LIST</a:t>
            </a:r>
          </a:p>
        </p:txBody>
      </p:sp>
      <p:sp>
        <p:nvSpPr>
          <p:cNvPr id="15" name="Text Placeholder 3"/>
          <p:cNvSpPr>
            <a:spLocks noGrp="1"/>
          </p:cNvSpPr>
          <p:nvPr>
            <p:ph type="body" sz="quarter" idx="12"/>
          </p:nvPr>
        </p:nvSpPr>
        <p:spPr>
          <a:xfrm>
            <a:off x="1030351" y="2540111"/>
            <a:ext cx="4516777" cy="3255666"/>
          </a:xfrm>
        </p:spPr>
        <p:txBody>
          <a:bodyPr/>
          <a:lstStyle>
            <a:lvl1pPr marL="0" indent="0">
              <a:buNone/>
              <a:defRPr sz="2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7" hasCustomPrompt="1"/>
          </p:nvPr>
        </p:nvSpPr>
        <p:spPr>
          <a:xfrm>
            <a:off x="7505282" y="1730400"/>
            <a:ext cx="3857830" cy="689894"/>
          </a:xfrm>
        </p:spPr>
        <p:txBody>
          <a:bodyPr/>
          <a:lstStyle>
            <a:lvl1pPr marL="0"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a:lnSpc>
                <a:spcPts val="1700"/>
              </a:lnSpc>
            </a:pPr>
            <a:r>
              <a:rPr lang="en-US" sz="1400" dirty="0"/>
              <a:t>Descriptive text here </a:t>
            </a:r>
          </a:p>
          <a:p>
            <a:pPr>
              <a:lnSpc>
                <a:spcPts val="1700"/>
              </a:lnSpc>
            </a:pPr>
            <a:r>
              <a:rPr lang="en-US" sz="1400" dirty="0"/>
              <a:t>And here for lists or paragraphs</a:t>
            </a:r>
          </a:p>
          <a:p>
            <a:pPr lvl="1"/>
            <a:endParaRPr lang="en-US" dirty="0"/>
          </a:p>
        </p:txBody>
      </p:sp>
      <p:sp>
        <p:nvSpPr>
          <p:cNvPr id="18" name="Text Placeholder 3"/>
          <p:cNvSpPr>
            <a:spLocks noGrp="1"/>
          </p:cNvSpPr>
          <p:nvPr>
            <p:ph type="body" sz="quarter" idx="34" hasCustomPrompt="1"/>
          </p:nvPr>
        </p:nvSpPr>
        <p:spPr>
          <a:xfrm>
            <a:off x="7505282" y="1420775"/>
            <a:ext cx="3852552" cy="301222"/>
          </a:xfrm>
        </p:spPr>
        <p:txBody>
          <a:bodyPr/>
          <a:lstStyle>
            <a:lvl1pPr marL="0"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b="1"/>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a:lnSpc>
                <a:spcPts val="1700"/>
              </a:lnSpc>
            </a:pPr>
            <a:r>
              <a:rPr lang="en-US" sz="1400" dirty="0"/>
              <a:t>HEADER</a:t>
            </a:r>
          </a:p>
        </p:txBody>
      </p:sp>
      <p:sp>
        <p:nvSpPr>
          <p:cNvPr id="19" name="Text Placeholder 3"/>
          <p:cNvSpPr>
            <a:spLocks noGrp="1"/>
          </p:cNvSpPr>
          <p:nvPr>
            <p:ph type="body" sz="quarter" idx="35" hasCustomPrompt="1"/>
          </p:nvPr>
        </p:nvSpPr>
        <p:spPr>
          <a:xfrm>
            <a:off x="7505282" y="2820730"/>
            <a:ext cx="3857830" cy="689894"/>
          </a:xfrm>
        </p:spPr>
        <p:txBody>
          <a:bodyPr/>
          <a:lstStyle>
            <a:lvl1pPr marL="0"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a:lnSpc>
                <a:spcPts val="1700"/>
              </a:lnSpc>
            </a:pPr>
            <a:r>
              <a:rPr lang="en-US" sz="1400" dirty="0"/>
              <a:t>Descriptive text here </a:t>
            </a:r>
          </a:p>
          <a:p>
            <a:pPr>
              <a:lnSpc>
                <a:spcPts val="1700"/>
              </a:lnSpc>
            </a:pPr>
            <a:r>
              <a:rPr lang="en-US" sz="1400" dirty="0"/>
              <a:t>And here for lists or paragraphs</a:t>
            </a:r>
          </a:p>
          <a:p>
            <a:pPr lvl="1"/>
            <a:endParaRPr lang="en-US" dirty="0"/>
          </a:p>
        </p:txBody>
      </p:sp>
      <p:sp>
        <p:nvSpPr>
          <p:cNvPr id="20" name="Text Placeholder 3"/>
          <p:cNvSpPr>
            <a:spLocks noGrp="1"/>
          </p:cNvSpPr>
          <p:nvPr>
            <p:ph type="body" sz="quarter" idx="36" hasCustomPrompt="1"/>
          </p:nvPr>
        </p:nvSpPr>
        <p:spPr>
          <a:xfrm>
            <a:off x="7505282" y="2511105"/>
            <a:ext cx="3852552" cy="301222"/>
          </a:xfrm>
        </p:spPr>
        <p:txBody>
          <a:bodyPr/>
          <a:lstStyle>
            <a:lvl1pPr marL="0"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b="1"/>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a:lnSpc>
                <a:spcPts val="1700"/>
              </a:lnSpc>
            </a:pPr>
            <a:r>
              <a:rPr lang="en-US" sz="1400" dirty="0"/>
              <a:t>HEADER</a:t>
            </a:r>
          </a:p>
        </p:txBody>
      </p:sp>
      <p:sp>
        <p:nvSpPr>
          <p:cNvPr id="21" name="Text Placeholder 3"/>
          <p:cNvSpPr>
            <a:spLocks noGrp="1"/>
          </p:cNvSpPr>
          <p:nvPr>
            <p:ph type="body" sz="quarter" idx="37" hasCustomPrompt="1"/>
          </p:nvPr>
        </p:nvSpPr>
        <p:spPr>
          <a:xfrm>
            <a:off x="7505282" y="3911061"/>
            <a:ext cx="3857830" cy="689894"/>
          </a:xfrm>
        </p:spPr>
        <p:txBody>
          <a:bodyPr/>
          <a:lstStyle>
            <a:lvl1pPr marL="0"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a:lnSpc>
                <a:spcPts val="1700"/>
              </a:lnSpc>
            </a:pPr>
            <a:r>
              <a:rPr lang="en-US" sz="1400" dirty="0"/>
              <a:t>Descriptive text here </a:t>
            </a:r>
          </a:p>
          <a:p>
            <a:pPr>
              <a:lnSpc>
                <a:spcPts val="1700"/>
              </a:lnSpc>
            </a:pPr>
            <a:r>
              <a:rPr lang="en-US" sz="1400" dirty="0"/>
              <a:t>And here for lists or paragraphs</a:t>
            </a:r>
          </a:p>
          <a:p>
            <a:pPr lvl="1"/>
            <a:endParaRPr lang="en-US" dirty="0"/>
          </a:p>
        </p:txBody>
      </p:sp>
      <p:sp>
        <p:nvSpPr>
          <p:cNvPr id="22" name="Text Placeholder 3"/>
          <p:cNvSpPr>
            <a:spLocks noGrp="1"/>
          </p:cNvSpPr>
          <p:nvPr>
            <p:ph type="body" sz="quarter" idx="38" hasCustomPrompt="1"/>
          </p:nvPr>
        </p:nvSpPr>
        <p:spPr>
          <a:xfrm>
            <a:off x="7505282" y="3601436"/>
            <a:ext cx="3852552" cy="301222"/>
          </a:xfrm>
        </p:spPr>
        <p:txBody>
          <a:bodyPr/>
          <a:lstStyle>
            <a:lvl1pPr marL="0"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b="1"/>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a:lnSpc>
                <a:spcPts val="1700"/>
              </a:lnSpc>
            </a:pPr>
            <a:r>
              <a:rPr lang="en-US" sz="1400" dirty="0"/>
              <a:t>HEADER</a:t>
            </a:r>
          </a:p>
        </p:txBody>
      </p:sp>
      <p:sp>
        <p:nvSpPr>
          <p:cNvPr id="23" name="Text Placeholder 3"/>
          <p:cNvSpPr>
            <a:spLocks noGrp="1"/>
          </p:cNvSpPr>
          <p:nvPr>
            <p:ph type="body" sz="quarter" idx="39" hasCustomPrompt="1"/>
          </p:nvPr>
        </p:nvSpPr>
        <p:spPr>
          <a:xfrm>
            <a:off x="7505282" y="5013373"/>
            <a:ext cx="3857830" cy="689894"/>
          </a:xfrm>
        </p:spPr>
        <p:txBody>
          <a:bodyPr/>
          <a:lstStyle>
            <a:lvl1pPr marL="0"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a:lnSpc>
                <a:spcPts val="1700"/>
              </a:lnSpc>
            </a:pPr>
            <a:r>
              <a:rPr lang="en-US" sz="1400" dirty="0"/>
              <a:t>Descriptive text here </a:t>
            </a:r>
          </a:p>
          <a:p>
            <a:pPr>
              <a:lnSpc>
                <a:spcPts val="1700"/>
              </a:lnSpc>
            </a:pPr>
            <a:r>
              <a:rPr lang="en-US" sz="1400" dirty="0"/>
              <a:t>And here for lists or paragraphs</a:t>
            </a:r>
          </a:p>
          <a:p>
            <a:pPr lvl="1"/>
            <a:endParaRPr lang="en-US" dirty="0"/>
          </a:p>
        </p:txBody>
      </p:sp>
      <p:sp>
        <p:nvSpPr>
          <p:cNvPr id="24" name="Text Placeholder 3"/>
          <p:cNvSpPr>
            <a:spLocks noGrp="1"/>
          </p:cNvSpPr>
          <p:nvPr>
            <p:ph type="body" sz="quarter" idx="40" hasCustomPrompt="1"/>
          </p:nvPr>
        </p:nvSpPr>
        <p:spPr>
          <a:xfrm>
            <a:off x="7505282" y="4703748"/>
            <a:ext cx="3852552" cy="301222"/>
          </a:xfrm>
        </p:spPr>
        <p:txBody>
          <a:bodyPr/>
          <a:lstStyle>
            <a:lvl1pPr marL="0"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b="1"/>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a:lnSpc>
                <a:spcPts val="1700"/>
              </a:lnSpc>
            </a:pPr>
            <a:r>
              <a:rPr lang="en-US" sz="1400" dirty="0"/>
              <a:t>HEADER</a:t>
            </a:r>
          </a:p>
        </p:txBody>
      </p:sp>
    </p:spTree>
    <p:extLst>
      <p:ext uri="{BB962C8B-B14F-4D97-AF65-F5344CB8AC3E}">
        <p14:creationId xmlns:p14="http://schemas.microsoft.com/office/powerpoint/2010/main" val="34528355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100"/>
                                            <p:tgtEl>
                                              <p:spTgt spid="9"/>
                                            </p:tgtEl>
                                          </p:cBhvr>
                                        </p:animEffect>
                                      </p:childTnLst>
                                    </p:cTn>
                                  </p:par>
                                  <p:par>
                                    <p:cTn id="8" presetID="2" presetClass="entr" presetSubtype="2" fill="hold" grpId="0" nodeType="withEffect" p14:presetBounceEnd="66667">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14:bounceEnd="66667">
                                          <p:cBhvr additive="base">
                                            <p:cTn id="10" dur="900" fill="hold"/>
                                            <p:tgtEl>
                                              <p:spTgt spid="10"/>
                                            </p:tgtEl>
                                            <p:attrNameLst>
                                              <p:attrName>ppt_x</p:attrName>
                                            </p:attrNameLst>
                                          </p:cBhvr>
                                          <p:tavLst>
                                            <p:tav tm="0">
                                              <p:val>
                                                <p:strVal val="1+#ppt_w/2"/>
                                              </p:val>
                                            </p:tav>
                                            <p:tav tm="100000">
                                              <p:val>
                                                <p:strVal val="#ppt_x"/>
                                              </p:val>
                                            </p:tav>
                                          </p:tavLst>
                                        </p:anim>
                                        <p:anim calcmode="lin" valueType="num" p14:bounceEnd="66667">
                                          <p:cBhvr additive="base">
                                            <p:cTn id="11" dur="900" fill="hold"/>
                                            <p:tgtEl>
                                              <p:spTgt spid="10"/>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14:presetBounceEnd="66667">
                                      <p:stCondLst>
                                        <p:cond delay="400"/>
                                      </p:stCondLst>
                                      <p:childTnLst>
                                        <p:set>
                                          <p:cBhvr>
                                            <p:cTn id="13" dur="1" fill="hold">
                                              <p:stCondLst>
                                                <p:cond delay="0"/>
                                              </p:stCondLst>
                                            </p:cTn>
                                            <p:tgtEl>
                                              <p:spTgt spid="11"/>
                                            </p:tgtEl>
                                            <p:attrNameLst>
                                              <p:attrName>style.visibility</p:attrName>
                                            </p:attrNameLst>
                                          </p:cBhvr>
                                          <p:to>
                                            <p:strVal val="visible"/>
                                          </p:to>
                                        </p:set>
                                        <p:anim calcmode="lin" valueType="num" p14:bounceEnd="66667">
                                          <p:cBhvr additive="base">
                                            <p:cTn id="14" dur="1000" fill="hold"/>
                                            <p:tgtEl>
                                              <p:spTgt spid="11"/>
                                            </p:tgtEl>
                                            <p:attrNameLst>
                                              <p:attrName>ppt_x</p:attrName>
                                            </p:attrNameLst>
                                          </p:cBhvr>
                                          <p:tavLst>
                                            <p:tav tm="0">
                                              <p:val>
                                                <p:strVal val="1+#ppt_w/2"/>
                                              </p:val>
                                            </p:tav>
                                            <p:tav tm="100000">
                                              <p:val>
                                                <p:strVal val="#ppt_x"/>
                                              </p:val>
                                            </p:tav>
                                          </p:tavLst>
                                        </p:anim>
                                        <p:anim calcmode="lin" valueType="num" p14:bounceEnd="66667">
                                          <p:cBhvr additive="base">
                                            <p:cTn id="15" dur="10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14:presetBounceEnd="66667">
                                      <p:stCondLst>
                                        <p:cond delay="500"/>
                                      </p:stCondLst>
                                      <p:childTnLst>
                                        <p:set>
                                          <p:cBhvr>
                                            <p:cTn id="17" dur="1" fill="hold">
                                              <p:stCondLst>
                                                <p:cond delay="0"/>
                                              </p:stCondLst>
                                            </p:cTn>
                                            <p:tgtEl>
                                              <p:spTgt spid="12"/>
                                            </p:tgtEl>
                                            <p:attrNameLst>
                                              <p:attrName>style.visibility</p:attrName>
                                            </p:attrNameLst>
                                          </p:cBhvr>
                                          <p:to>
                                            <p:strVal val="visible"/>
                                          </p:to>
                                        </p:set>
                                        <p:anim calcmode="lin" valueType="num" p14:bounceEnd="66667">
                                          <p:cBhvr additive="base">
                                            <p:cTn id="18" dur="1100" fill="hold"/>
                                            <p:tgtEl>
                                              <p:spTgt spid="12"/>
                                            </p:tgtEl>
                                            <p:attrNameLst>
                                              <p:attrName>ppt_x</p:attrName>
                                            </p:attrNameLst>
                                          </p:cBhvr>
                                          <p:tavLst>
                                            <p:tav tm="0">
                                              <p:val>
                                                <p:strVal val="1+#ppt_w/2"/>
                                              </p:val>
                                            </p:tav>
                                            <p:tav tm="100000">
                                              <p:val>
                                                <p:strVal val="#ppt_x"/>
                                              </p:val>
                                            </p:tav>
                                          </p:tavLst>
                                        </p:anim>
                                        <p:anim calcmode="lin" valueType="num" p14:bounceEnd="66667">
                                          <p:cBhvr additive="base">
                                            <p:cTn id="19" dur="1100" fill="hold"/>
                                            <p:tgtEl>
                                              <p:spTgt spid="12"/>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14:presetBounceEnd="66667">
                                      <p:stCondLst>
                                        <p:cond delay="600"/>
                                      </p:stCondLst>
                                      <p:childTnLst>
                                        <p:set>
                                          <p:cBhvr>
                                            <p:cTn id="21" dur="1" fill="hold">
                                              <p:stCondLst>
                                                <p:cond delay="0"/>
                                              </p:stCondLst>
                                            </p:cTn>
                                            <p:tgtEl>
                                              <p:spTgt spid="13"/>
                                            </p:tgtEl>
                                            <p:attrNameLst>
                                              <p:attrName>style.visibility</p:attrName>
                                            </p:attrNameLst>
                                          </p:cBhvr>
                                          <p:to>
                                            <p:strVal val="visible"/>
                                          </p:to>
                                        </p:set>
                                        <p:anim calcmode="lin" valueType="num" p14:bounceEnd="66667">
                                          <p:cBhvr additive="base">
                                            <p:cTn id="22" dur="1200" fill="hold"/>
                                            <p:tgtEl>
                                              <p:spTgt spid="13"/>
                                            </p:tgtEl>
                                            <p:attrNameLst>
                                              <p:attrName>ppt_x</p:attrName>
                                            </p:attrNameLst>
                                          </p:cBhvr>
                                          <p:tavLst>
                                            <p:tav tm="0">
                                              <p:val>
                                                <p:strVal val="1+#ppt_w/2"/>
                                              </p:val>
                                            </p:tav>
                                            <p:tav tm="100000">
                                              <p:val>
                                                <p:strVal val="#ppt_x"/>
                                              </p:val>
                                            </p:tav>
                                          </p:tavLst>
                                        </p:anim>
                                        <p:anim calcmode="lin" valueType="num" p14:bounceEnd="66667">
                                          <p:cBhvr additive="base">
                                            <p:cTn id="23" dur="12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mc:Choice>
    <mc:Fallback xmlns="">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100"/>
                                            <p:tgtEl>
                                              <p:spTgt spid="9"/>
                                            </p:tgtEl>
                                          </p:cBhvr>
                                        </p:animEffect>
                                      </p:childTnLst>
                                    </p:cTn>
                                  </p:par>
                                  <p:par>
                                    <p:cTn id="8" presetID="2" presetClass="entr" presetSubtype="2" fill="hold" grpId="0" nodeType="withEffect">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900" fill="hold"/>
                                            <p:tgtEl>
                                              <p:spTgt spid="10"/>
                                            </p:tgtEl>
                                            <p:attrNameLst>
                                              <p:attrName>ppt_x</p:attrName>
                                            </p:attrNameLst>
                                          </p:cBhvr>
                                          <p:tavLst>
                                            <p:tav tm="0">
                                              <p:val>
                                                <p:strVal val="1+#ppt_w/2"/>
                                              </p:val>
                                            </p:tav>
                                            <p:tav tm="100000">
                                              <p:val>
                                                <p:strVal val="#ppt_x"/>
                                              </p:val>
                                            </p:tav>
                                          </p:tavLst>
                                        </p:anim>
                                        <p:anim calcmode="lin" valueType="num">
                                          <p:cBhvr additive="base">
                                            <p:cTn id="11" dur="900" fill="hold"/>
                                            <p:tgtEl>
                                              <p:spTgt spid="10"/>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40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1+#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5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1100" fill="hold"/>
                                            <p:tgtEl>
                                              <p:spTgt spid="12"/>
                                            </p:tgtEl>
                                            <p:attrNameLst>
                                              <p:attrName>ppt_x</p:attrName>
                                            </p:attrNameLst>
                                          </p:cBhvr>
                                          <p:tavLst>
                                            <p:tav tm="0">
                                              <p:val>
                                                <p:strVal val="1+#ppt_w/2"/>
                                              </p:val>
                                            </p:tav>
                                            <p:tav tm="100000">
                                              <p:val>
                                                <p:strVal val="#ppt_x"/>
                                              </p:val>
                                            </p:tav>
                                          </p:tavLst>
                                        </p:anim>
                                        <p:anim calcmode="lin" valueType="num">
                                          <p:cBhvr additive="base">
                                            <p:cTn id="19" dur="1100" fill="hold"/>
                                            <p:tgtEl>
                                              <p:spTgt spid="12"/>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60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200" fill="hold"/>
                                            <p:tgtEl>
                                              <p:spTgt spid="13"/>
                                            </p:tgtEl>
                                            <p:attrNameLst>
                                              <p:attrName>ppt_x</p:attrName>
                                            </p:attrNameLst>
                                          </p:cBhvr>
                                          <p:tavLst>
                                            <p:tav tm="0">
                                              <p:val>
                                                <p:strVal val="1+#ppt_w/2"/>
                                              </p:val>
                                            </p:tav>
                                            <p:tav tm="100000">
                                              <p:val>
                                                <p:strVal val="#ppt_x"/>
                                              </p:val>
                                            </p:tav>
                                          </p:tavLst>
                                        </p:anim>
                                        <p:anim calcmode="lin" valueType="num">
                                          <p:cBhvr additive="base">
                                            <p:cTn id="23" dur="12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Horizontal_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68195"/>
            <a:ext cx="10363200" cy="817561"/>
          </a:xfrm>
        </p:spPr>
        <p:txBody>
          <a:bodyPr>
            <a:normAutofit/>
          </a:bodyPr>
          <a:lstStyle>
            <a:lvl1pPr algn="ctr">
              <a:defRPr sz="3200"/>
            </a:lvl1pPr>
          </a:lstStyle>
          <a:p>
            <a:r>
              <a:rPr lang="en-US" dirty="0"/>
              <a:t>Horizontal Charts</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
        <p:nvSpPr>
          <p:cNvPr id="4" name="Chart Placeholder 3"/>
          <p:cNvSpPr>
            <a:spLocks noGrp="1"/>
          </p:cNvSpPr>
          <p:nvPr>
            <p:ph type="chart" sz="quarter" idx="12"/>
          </p:nvPr>
        </p:nvSpPr>
        <p:spPr>
          <a:xfrm>
            <a:off x="885825" y="1964991"/>
            <a:ext cx="4768850" cy="3834147"/>
          </a:xfrm>
        </p:spPr>
        <p:txBody>
          <a:bodyPr/>
          <a:lstStyle>
            <a:lvl1pPr marL="0" indent="0">
              <a:buNone/>
              <a:defRPr/>
            </a:lvl1pPr>
          </a:lstStyle>
          <a:p>
            <a:r>
              <a:rPr lang="en-US"/>
              <a:t>Click icon to add chart</a:t>
            </a:r>
          </a:p>
        </p:txBody>
      </p:sp>
      <p:sp>
        <p:nvSpPr>
          <p:cNvPr id="6" name="Chart Placeholder 3"/>
          <p:cNvSpPr>
            <a:spLocks noGrp="1"/>
          </p:cNvSpPr>
          <p:nvPr>
            <p:ph type="chart" sz="quarter" idx="13"/>
          </p:nvPr>
        </p:nvSpPr>
        <p:spPr>
          <a:xfrm>
            <a:off x="6501487" y="1961629"/>
            <a:ext cx="4768850" cy="3834147"/>
          </a:xfrm>
        </p:spPr>
        <p:txBody>
          <a:bodyPr/>
          <a:lstStyle>
            <a:lvl1pPr marL="0" indent="0">
              <a:buNone/>
              <a:defRPr/>
            </a:lvl1pPr>
          </a:lstStyle>
          <a:p>
            <a:r>
              <a:rPr lang="en-US"/>
              <a:t>Click icon to add chart</a:t>
            </a:r>
          </a:p>
        </p:txBody>
      </p:sp>
    </p:spTree>
    <p:extLst>
      <p:ext uri="{BB962C8B-B14F-4D97-AF65-F5344CB8AC3E}">
        <p14:creationId xmlns:p14="http://schemas.microsoft.com/office/powerpoint/2010/main" val="3979195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Vertical_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68195"/>
            <a:ext cx="10363200" cy="817561"/>
          </a:xfrm>
        </p:spPr>
        <p:txBody>
          <a:bodyPr>
            <a:normAutofit/>
          </a:bodyPr>
          <a:lstStyle>
            <a:lvl1pPr algn="ctr">
              <a:defRPr sz="3200"/>
            </a:lvl1pPr>
          </a:lstStyle>
          <a:p>
            <a:r>
              <a:rPr lang="en-US" dirty="0"/>
              <a:t>Vertical Charts</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
        <p:nvSpPr>
          <p:cNvPr id="4" name="Chart Placeholder 3"/>
          <p:cNvSpPr>
            <a:spLocks noGrp="1"/>
          </p:cNvSpPr>
          <p:nvPr>
            <p:ph type="chart" sz="quarter" idx="12"/>
          </p:nvPr>
        </p:nvSpPr>
        <p:spPr>
          <a:xfrm>
            <a:off x="885825" y="1964991"/>
            <a:ext cx="4768850" cy="3834147"/>
          </a:xfrm>
        </p:spPr>
        <p:txBody>
          <a:bodyPr/>
          <a:lstStyle>
            <a:lvl1pPr marL="0" indent="0">
              <a:buNone/>
              <a:defRPr/>
            </a:lvl1pPr>
          </a:lstStyle>
          <a:p>
            <a:r>
              <a:rPr lang="en-US"/>
              <a:t>Click icon to add chart</a:t>
            </a:r>
          </a:p>
        </p:txBody>
      </p:sp>
      <p:sp>
        <p:nvSpPr>
          <p:cNvPr id="6" name="Chart Placeholder 3"/>
          <p:cNvSpPr>
            <a:spLocks noGrp="1"/>
          </p:cNvSpPr>
          <p:nvPr>
            <p:ph type="chart" sz="quarter" idx="13"/>
          </p:nvPr>
        </p:nvSpPr>
        <p:spPr>
          <a:xfrm>
            <a:off x="6501487" y="1961629"/>
            <a:ext cx="4768850" cy="3834147"/>
          </a:xfrm>
        </p:spPr>
        <p:txBody>
          <a:bodyPr/>
          <a:lstStyle>
            <a:lvl1pPr marL="0" indent="0">
              <a:buNone/>
              <a:defRPr/>
            </a:lvl1pPr>
          </a:lstStyle>
          <a:p>
            <a:r>
              <a:rPr lang="en-US"/>
              <a:t>Click icon to add chart</a:t>
            </a:r>
          </a:p>
        </p:txBody>
      </p:sp>
    </p:spTree>
    <p:extLst>
      <p:ext uri="{BB962C8B-B14F-4D97-AF65-F5344CB8AC3E}">
        <p14:creationId xmlns:p14="http://schemas.microsoft.com/office/powerpoint/2010/main" val="21233916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ingle_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68195"/>
            <a:ext cx="10363200" cy="817561"/>
          </a:xfrm>
        </p:spPr>
        <p:txBody>
          <a:bodyPr>
            <a:normAutofit/>
          </a:bodyPr>
          <a:lstStyle>
            <a:lvl1pPr algn="ctr">
              <a:defRPr sz="3200" baseline="0"/>
            </a:lvl1pPr>
          </a:lstStyle>
          <a:p>
            <a:r>
              <a:rPr lang="en-US" dirty="0"/>
              <a:t>Single Chart</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
        <p:nvSpPr>
          <p:cNvPr id="4" name="Chart Placeholder 3"/>
          <p:cNvSpPr>
            <a:spLocks noGrp="1"/>
          </p:cNvSpPr>
          <p:nvPr>
            <p:ph type="chart" sz="quarter" idx="12"/>
          </p:nvPr>
        </p:nvSpPr>
        <p:spPr>
          <a:xfrm>
            <a:off x="885824" y="1749323"/>
            <a:ext cx="10388143" cy="4049816"/>
          </a:xfrm>
        </p:spPr>
        <p:txBody>
          <a:bodyPr/>
          <a:lstStyle>
            <a:lvl1pPr marL="0" indent="0">
              <a:buNone/>
              <a:defRPr/>
            </a:lvl1pPr>
          </a:lstStyle>
          <a:p>
            <a:r>
              <a:rPr lang="en-US"/>
              <a:t>Click icon to add chart</a:t>
            </a:r>
          </a:p>
        </p:txBody>
      </p:sp>
    </p:spTree>
    <p:extLst>
      <p:ext uri="{BB962C8B-B14F-4D97-AF65-F5344CB8AC3E}">
        <p14:creationId xmlns:p14="http://schemas.microsoft.com/office/powerpoint/2010/main" val="920670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ingle_table_colorfu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68195"/>
            <a:ext cx="10363200" cy="817561"/>
          </a:xfrm>
        </p:spPr>
        <p:txBody>
          <a:bodyPr>
            <a:normAutofit/>
          </a:bodyPr>
          <a:lstStyle>
            <a:lvl1pPr algn="ctr">
              <a:defRPr sz="3200" baseline="0"/>
            </a:lvl1pPr>
          </a:lstStyle>
          <a:p>
            <a:r>
              <a:rPr lang="en-US" dirty="0"/>
              <a:t>Single Table Colorful</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
        <p:nvSpPr>
          <p:cNvPr id="5" name="Table Placeholder 4"/>
          <p:cNvSpPr>
            <a:spLocks noGrp="1"/>
          </p:cNvSpPr>
          <p:nvPr>
            <p:ph type="tbl" sz="quarter" idx="12"/>
          </p:nvPr>
        </p:nvSpPr>
        <p:spPr>
          <a:xfrm>
            <a:off x="922338" y="1712913"/>
            <a:ext cx="10339387" cy="3978275"/>
          </a:xfrm>
        </p:spPr>
        <p:txBody>
          <a:bodyPr/>
          <a:lstStyle>
            <a:lvl1pPr marL="0" indent="0">
              <a:buNone/>
              <a:defRPr/>
            </a:lvl1pPr>
          </a:lstStyle>
          <a:p>
            <a:r>
              <a:rPr lang="en-US"/>
              <a:t>Click icon to add table</a:t>
            </a:r>
          </a:p>
        </p:txBody>
      </p:sp>
    </p:spTree>
    <p:extLst>
      <p:ext uri="{BB962C8B-B14F-4D97-AF65-F5344CB8AC3E}">
        <p14:creationId xmlns:p14="http://schemas.microsoft.com/office/powerpoint/2010/main" val="3125598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Single_table_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68195"/>
            <a:ext cx="10363200" cy="817561"/>
          </a:xfrm>
        </p:spPr>
        <p:txBody>
          <a:bodyPr>
            <a:normAutofit/>
          </a:bodyPr>
          <a:lstStyle>
            <a:lvl1pPr algn="ctr">
              <a:defRPr sz="3200" baseline="0"/>
            </a:lvl1pPr>
          </a:lstStyle>
          <a:p>
            <a:r>
              <a:rPr lang="en-US" dirty="0"/>
              <a:t>Single Table Simple</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
        <p:nvSpPr>
          <p:cNvPr id="5" name="Table Placeholder 4"/>
          <p:cNvSpPr>
            <a:spLocks noGrp="1"/>
          </p:cNvSpPr>
          <p:nvPr>
            <p:ph type="tbl" sz="quarter" idx="12"/>
          </p:nvPr>
        </p:nvSpPr>
        <p:spPr>
          <a:xfrm>
            <a:off x="922338" y="1712913"/>
            <a:ext cx="10339387" cy="3978275"/>
          </a:xfrm>
        </p:spPr>
        <p:txBody>
          <a:bodyPr/>
          <a:lstStyle>
            <a:lvl1pPr marL="0" indent="0">
              <a:buNone/>
              <a:defRPr/>
            </a:lvl1pPr>
          </a:lstStyle>
          <a:p>
            <a:r>
              <a:rPr lang="en-US"/>
              <a:t>Click icon to add table</a:t>
            </a:r>
          </a:p>
        </p:txBody>
      </p:sp>
    </p:spTree>
    <p:extLst>
      <p:ext uri="{BB962C8B-B14F-4D97-AF65-F5344CB8AC3E}">
        <p14:creationId xmlns:p14="http://schemas.microsoft.com/office/powerpoint/2010/main" val="1157374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914400" y="368195"/>
            <a:ext cx="10363200" cy="817561"/>
          </a:xfrm>
        </p:spPr>
        <p:txBody>
          <a:bodyPr>
            <a:normAutofit/>
          </a:bodyPr>
          <a:lstStyle>
            <a:lvl1pPr algn="ctr">
              <a:defRPr sz="3200"/>
            </a:lvl1pPr>
          </a:lstStyle>
          <a:p>
            <a:r>
              <a:rPr lang="en-US"/>
              <a:t>Click to edit Master title style</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Tree>
    <p:extLst>
      <p:ext uri="{BB962C8B-B14F-4D97-AF65-F5344CB8AC3E}">
        <p14:creationId xmlns:p14="http://schemas.microsoft.com/office/powerpoint/2010/main" val="1656454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9_Title Slide">
    <p:spTree>
      <p:nvGrpSpPr>
        <p:cNvPr id="1" name=""/>
        <p:cNvGrpSpPr/>
        <p:nvPr/>
      </p:nvGrpSpPr>
      <p:grpSpPr>
        <a:xfrm>
          <a:off x="0" y="0"/>
          <a:ext cx="0" cy="0"/>
          <a:chOff x="0" y="0"/>
          <a:chExt cx="0" cy="0"/>
        </a:xfrm>
      </p:grpSpPr>
      <p:sp>
        <p:nvSpPr>
          <p:cNvPr id="2" name="그림 개체 틀 3"/>
          <p:cNvSpPr>
            <a:spLocks noGrp="1"/>
          </p:cNvSpPr>
          <p:nvPr>
            <p:ph type="pic" sz="quarter" idx="16" hasCustomPrompt="1"/>
          </p:nvPr>
        </p:nvSpPr>
        <p:spPr>
          <a:xfrm>
            <a:off x="0" y="0"/>
            <a:ext cx="12192000" cy="6858000"/>
          </a:xfrm>
          <a:prstGeom prst="rect">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a:t>Insert Image</a:t>
            </a:r>
            <a:endParaRPr lang="ko-KR" altLang="en-US"/>
          </a:p>
        </p:txBody>
      </p:sp>
    </p:spTree>
    <p:extLst>
      <p:ext uri="{BB962C8B-B14F-4D97-AF65-F5344CB8AC3E}">
        <p14:creationId xmlns:p14="http://schemas.microsoft.com/office/powerpoint/2010/main" val="36327781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Quote_with_image_on_right">
    <p:spTree>
      <p:nvGrpSpPr>
        <p:cNvPr id="1" name=""/>
        <p:cNvGrpSpPr/>
        <p:nvPr/>
      </p:nvGrpSpPr>
      <p:grpSpPr>
        <a:xfrm>
          <a:off x="0" y="0"/>
          <a:ext cx="0" cy="0"/>
          <a:chOff x="0" y="0"/>
          <a:chExt cx="0" cy="0"/>
        </a:xfrm>
      </p:grpSpPr>
      <p:sp>
        <p:nvSpPr>
          <p:cNvPr id="3" name="Rectangle 2"/>
          <p:cNvSpPr/>
          <p:nvPr/>
        </p:nvSpPr>
        <p:spPr>
          <a:xfrm>
            <a:off x="0" y="0"/>
            <a:ext cx="6096000" cy="6858000"/>
          </a:xfrm>
          <a:prstGeom prst="rect">
            <a:avLst/>
          </a:prstGeom>
          <a:solidFill>
            <a:schemeClr val="accent6">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그림 개체 틀 3"/>
          <p:cNvSpPr>
            <a:spLocks noGrp="1"/>
          </p:cNvSpPr>
          <p:nvPr>
            <p:ph type="pic" sz="quarter" idx="16" hasCustomPrompt="1"/>
          </p:nvPr>
        </p:nvSpPr>
        <p:spPr>
          <a:xfrm>
            <a:off x="6103024" y="0"/>
            <a:ext cx="6088975" cy="6858000"/>
          </a:xfrm>
          <a:prstGeom prst="rect">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a:t>Insert Image</a:t>
            </a:r>
            <a:endParaRPr lang="ko-KR" altLang="en-US"/>
          </a:p>
        </p:txBody>
      </p:sp>
      <p:sp>
        <p:nvSpPr>
          <p:cNvPr id="6" name="Freeform 5"/>
          <p:cNvSpPr>
            <a:spLocks noEditPoints="1"/>
          </p:cNvSpPr>
          <p:nvPr/>
        </p:nvSpPr>
        <p:spPr bwMode="auto">
          <a:xfrm>
            <a:off x="-53555" y="9011"/>
            <a:ext cx="1092657" cy="863705"/>
          </a:xfrm>
          <a:custGeom>
            <a:avLst/>
            <a:gdLst>
              <a:gd name="T0" fmla="*/ 0 w 257"/>
              <a:gd name="T1" fmla="*/ 112 h 197"/>
              <a:gd name="T2" fmla="*/ 105 w 257"/>
              <a:gd name="T3" fmla="*/ 0 h 197"/>
              <a:gd name="T4" fmla="*/ 113 w 257"/>
              <a:gd name="T5" fmla="*/ 35 h 197"/>
              <a:gd name="T6" fmla="*/ 56 w 257"/>
              <a:gd name="T7" fmla="*/ 98 h 197"/>
              <a:gd name="T8" fmla="*/ 110 w 257"/>
              <a:gd name="T9" fmla="*/ 98 h 197"/>
              <a:gd name="T10" fmla="*/ 110 w 257"/>
              <a:gd name="T11" fmla="*/ 197 h 197"/>
              <a:gd name="T12" fmla="*/ 0 w 257"/>
              <a:gd name="T13" fmla="*/ 197 h 197"/>
              <a:gd name="T14" fmla="*/ 0 w 257"/>
              <a:gd name="T15" fmla="*/ 112 h 197"/>
              <a:gd name="T16" fmla="*/ 143 w 257"/>
              <a:gd name="T17" fmla="*/ 112 h 197"/>
              <a:gd name="T18" fmla="*/ 248 w 257"/>
              <a:gd name="T19" fmla="*/ 0 h 197"/>
              <a:gd name="T20" fmla="*/ 257 w 257"/>
              <a:gd name="T21" fmla="*/ 35 h 197"/>
              <a:gd name="T22" fmla="*/ 198 w 257"/>
              <a:gd name="T23" fmla="*/ 98 h 197"/>
              <a:gd name="T24" fmla="*/ 253 w 257"/>
              <a:gd name="T25" fmla="*/ 98 h 197"/>
              <a:gd name="T26" fmla="*/ 253 w 257"/>
              <a:gd name="T27" fmla="*/ 197 h 197"/>
              <a:gd name="T28" fmla="*/ 143 w 257"/>
              <a:gd name="T29" fmla="*/ 197 h 197"/>
              <a:gd name="T30" fmla="*/ 143 w 257"/>
              <a:gd name="T31" fmla="*/ 1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197">
                <a:moveTo>
                  <a:pt x="0" y="112"/>
                </a:moveTo>
                <a:cubicBezTo>
                  <a:pt x="0" y="37"/>
                  <a:pt x="36" y="5"/>
                  <a:pt x="105" y="0"/>
                </a:cubicBezTo>
                <a:cubicBezTo>
                  <a:pt x="113" y="35"/>
                  <a:pt x="113" y="35"/>
                  <a:pt x="113" y="35"/>
                </a:cubicBezTo>
                <a:cubicBezTo>
                  <a:pt x="72" y="43"/>
                  <a:pt x="52" y="64"/>
                  <a:pt x="56" y="98"/>
                </a:cubicBezTo>
                <a:cubicBezTo>
                  <a:pt x="110" y="98"/>
                  <a:pt x="110" y="98"/>
                  <a:pt x="110" y="98"/>
                </a:cubicBezTo>
                <a:cubicBezTo>
                  <a:pt x="110" y="197"/>
                  <a:pt x="110" y="197"/>
                  <a:pt x="110" y="197"/>
                </a:cubicBezTo>
                <a:cubicBezTo>
                  <a:pt x="0" y="197"/>
                  <a:pt x="0" y="197"/>
                  <a:pt x="0" y="197"/>
                </a:cubicBezTo>
                <a:lnTo>
                  <a:pt x="0" y="112"/>
                </a:lnTo>
                <a:close/>
                <a:moveTo>
                  <a:pt x="143" y="112"/>
                </a:moveTo>
                <a:cubicBezTo>
                  <a:pt x="143" y="37"/>
                  <a:pt x="179" y="5"/>
                  <a:pt x="248" y="0"/>
                </a:cubicBezTo>
                <a:cubicBezTo>
                  <a:pt x="257" y="35"/>
                  <a:pt x="257" y="35"/>
                  <a:pt x="257" y="35"/>
                </a:cubicBezTo>
                <a:cubicBezTo>
                  <a:pt x="215" y="43"/>
                  <a:pt x="196" y="64"/>
                  <a:pt x="198" y="98"/>
                </a:cubicBezTo>
                <a:cubicBezTo>
                  <a:pt x="253" y="98"/>
                  <a:pt x="253" y="98"/>
                  <a:pt x="253" y="98"/>
                </a:cubicBezTo>
                <a:cubicBezTo>
                  <a:pt x="253" y="197"/>
                  <a:pt x="253" y="197"/>
                  <a:pt x="253" y="197"/>
                </a:cubicBezTo>
                <a:cubicBezTo>
                  <a:pt x="143" y="197"/>
                  <a:pt x="143" y="197"/>
                  <a:pt x="143" y="197"/>
                </a:cubicBezTo>
                <a:lnTo>
                  <a:pt x="143" y="112"/>
                </a:lnTo>
                <a:close/>
              </a:path>
            </a:pathLst>
          </a:custGeom>
          <a:solidFill>
            <a:srgbClr val="FFFFFF">
              <a:alpha val="2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5"/>
          <p:cNvSpPr>
            <a:spLocks noEditPoints="1"/>
          </p:cNvSpPr>
          <p:nvPr/>
        </p:nvSpPr>
        <p:spPr bwMode="auto">
          <a:xfrm rot="10800000">
            <a:off x="4121924" y="5465647"/>
            <a:ext cx="1092657" cy="863705"/>
          </a:xfrm>
          <a:custGeom>
            <a:avLst/>
            <a:gdLst>
              <a:gd name="T0" fmla="*/ 0 w 257"/>
              <a:gd name="T1" fmla="*/ 112 h 197"/>
              <a:gd name="T2" fmla="*/ 105 w 257"/>
              <a:gd name="T3" fmla="*/ 0 h 197"/>
              <a:gd name="T4" fmla="*/ 113 w 257"/>
              <a:gd name="T5" fmla="*/ 35 h 197"/>
              <a:gd name="T6" fmla="*/ 56 w 257"/>
              <a:gd name="T7" fmla="*/ 98 h 197"/>
              <a:gd name="T8" fmla="*/ 110 w 257"/>
              <a:gd name="T9" fmla="*/ 98 h 197"/>
              <a:gd name="T10" fmla="*/ 110 w 257"/>
              <a:gd name="T11" fmla="*/ 197 h 197"/>
              <a:gd name="T12" fmla="*/ 0 w 257"/>
              <a:gd name="T13" fmla="*/ 197 h 197"/>
              <a:gd name="T14" fmla="*/ 0 w 257"/>
              <a:gd name="T15" fmla="*/ 112 h 197"/>
              <a:gd name="T16" fmla="*/ 143 w 257"/>
              <a:gd name="T17" fmla="*/ 112 h 197"/>
              <a:gd name="T18" fmla="*/ 248 w 257"/>
              <a:gd name="T19" fmla="*/ 0 h 197"/>
              <a:gd name="T20" fmla="*/ 257 w 257"/>
              <a:gd name="T21" fmla="*/ 35 h 197"/>
              <a:gd name="T22" fmla="*/ 198 w 257"/>
              <a:gd name="T23" fmla="*/ 98 h 197"/>
              <a:gd name="T24" fmla="*/ 253 w 257"/>
              <a:gd name="T25" fmla="*/ 98 h 197"/>
              <a:gd name="T26" fmla="*/ 253 w 257"/>
              <a:gd name="T27" fmla="*/ 197 h 197"/>
              <a:gd name="T28" fmla="*/ 143 w 257"/>
              <a:gd name="T29" fmla="*/ 197 h 197"/>
              <a:gd name="T30" fmla="*/ 143 w 257"/>
              <a:gd name="T31" fmla="*/ 1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197">
                <a:moveTo>
                  <a:pt x="0" y="112"/>
                </a:moveTo>
                <a:cubicBezTo>
                  <a:pt x="0" y="37"/>
                  <a:pt x="36" y="5"/>
                  <a:pt x="105" y="0"/>
                </a:cubicBezTo>
                <a:cubicBezTo>
                  <a:pt x="113" y="35"/>
                  <a:pt x="113" y="35"/>
                  <a:pt x="113" y="35"/>
                </a:cubicBezTo>
                <a:cubicBezTo>
                  <a:pt x="72" y="43"/>
                  <a:pt x="52" y="64"/>
                  <a:pt x="56" y="98"/>
                </a:cubicBezTo>
                <a:cubicBezTo>
                  <a:pt x="110" y="98"/>
                  <a:pt x="110" y="98"/>
                  <a:pt x="110" y="98"/>
                </a:cubicBezTo>
                <a:cubicBezTo>
                  <a:pt x="110" y="197"/>
                  <a:pt x="110" y="197"/>
                  <a:pt x="110" y="197"/>
                </a:cubicBezTo>
                <a:cubicBezTo>
                  <a:pt x="0" y="197"/>
                  <a:pt x="0" y="197"/>
                  <a:pt x="0" y="197"/>
                </a:cubicBezTo>
                <a:lnTo>
                  <a:pt x="0" y="112"/>
                </a:lnTo>
                <a:close/>
                <a:moveTo>
                  <a:pt x="143" y="112"/>
                </a:moveTo>
                <a:cubicBezTo>
                  <a:pt x="143" y="37"/>
                  <a:pt x="179" y="5"/>
                  <a:pt x="248" y="0"/>
                </a:cubicBezTo>
                <a:cubicBezTo>
                  <a:pt x="257" y="35"/>
                  <a:pt x="257" y="35"/>
                  <a:pt x="257" y="35"/>
                </a:cubicBezTo>
                <a:cubicBezTo>
                  <a:pt x="215" y="43"/>
                  <a:pt x="196" y="64"/>
                  <a:pt x="198" y="98"/>
                </a:cubicBezTo>
                <a:cubicBezTo>
                  <a:pt x="253" y="98"/>
                  <a:pt x="253" y="98"/>
                  <a:pt x="253" y="98"/>
                </a:cubicBezTo>
                <a:cubicBezTo>
                  <a:pt x="253" y="197"/>
                  <a:pt x="253" y="197"/>
                  <a:pt x="253" y="197"/>
                </a:cubicBezTo>
                <a:cubicBezTo>
                  <a:pt x="143" y="197"/>
                  <a:pt x="143" y="197"/>
                  <a:pt x="143" y="197"/>
                </a:cubicBezTo>
                <a:lnTo>
                  <a:pt x="143" y="112"/>
                </a:lnTo>
                <a:close/>
              </a:path>
            </a:pathLst>
          </a:custGeom>
          <a:solidFill>
            <a:srgbClr val="FFFFFF">
              <a:alpha val="2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 Placeholder 9"/>
          <p:cNvSpPr>
            <a:spLocks noGrp="1"/>
          </p:cNvSpPr>
          <p:nvPr>
            <p:ph type="body" sz="quarter" idx="17" hasCustomPrompt="1"/>
          </p:nvPr>
        </p:nvSpPr>
        <p:spPr>
          <a:xfrm>
            <a:off x="753044" y="966537"/>
            <a:ext cx="4471988" cy="1506537"/>
          </a:xfrm>
        </p:spPr>
        <p:txBody>
          <a:bodyPr/>
          <a:lstStyle>
            <a:lvl1pPr marL="0" indent="0">
              <a:buNone/>
              <a:defRPr sz="2400"/>
            </a:lvl1pPr>
          </a:lstStyle>
          <a:p>
            <a:r>
              <a:rPr lang="en-US" sz="4400" dirty="0">
                <a:solidFill>
                  <a:srgbClr val="FFFFFF"/>
                </a:solidFill>
              </a:rPr>
              <a:t>Quote or</a:t>
            </a:r>
          </a:p>
          <a:p>
            <a:r>
              <a:rPr lang="en-US" sz="4400" dirty="0">
                <a:solidFill>
                  <a:srgbClr val="FFFFFF"/>
                </a:solidFill>
              </a:rPr>
              <a:t>Important Point</a:t>
            </a:r>
          </a:p>
          <a:p>
            <a:pPr lvl="0"/>
            <a:endParaRPr lang="en-US" dirty="0"/>
          </a:p>
        </p:txBody>
      </p:sp>
      <p:sp>
        <p:nvSpPr>
          <p:cNvPr id="12" name="Text Placeholder 11"/>
          <p:cNvSpPr>
            <a:spLocks noGrp="1"/>
          </p:cNvSpPr>
          <p:nvPr>
            <p:ph type="body" sz="quarter" idx="18" hasCustomPrompt="1"/>
          </p:nvPr>
        </p:nvSpPr>
        <p:spPr>
          <a:xfrm>
            <a:off x="753044" y="2686552"/>
            <a:ext cx="4507021" cy="3078163"/>
          </a:xfrm>
        </p:spPr>
        <p:txBody>
          <a:bodyPr/>
          <a:lstStyle>
            <a:lvl1pPr marL="0" indent="0">
              <a:buNone/>
              <a:defRPr sz="2400"/>
            </a:lvl1pPr>
          </a:lstStyle>
          <a:p>
            <a:pPr indent="-1219170">
              <a:spcAft>
                <a:spcPts val="1200"/>
              </a:spcAft>
            </a:pPr>
            <a:r>
              <a:rPr lang="en-US" sz="1600" dirty="0">
                <a:solidFill>
                  <a:srgbClr val="FFFFFF"/>
                </a:solidFill>
              </a:rPr>
              <a:t>Lorem ipsum dolor sit amet, </a:t>
            </a:r>
            <a:r>
              <a:rPr lang="en-US" sz="1600" dirty="0" err="1">
                <a:solidFill>
                  <a:srgbClr val="FFFFFF"/>
                </a:solidFill>
              </a:rPr>
              <a:t>consectetur</a:t>
            </a:r>
            <a:r>
              <a:rPr lang="en-US" sz="1600" dirty="0">
                <a:solidFill>
                  <a:srgbClr val="FFFFFF"/>
                </a:solidFill>
              </a:rPr>
              <a:t> </a:t>
            </a:r>
            <a:r>
              <a:rPr lang="en-US" sz="1600" dirty="0" err="1">
                <a:solidFill>
                  <a:srgbClr val="FFFFFF"/>
                </a:solidFill>
              </a:rPr>
              <a:t>adipiscing</a:t>
            </a:r>
            <a:r>
              <a:rPr lang="en-US" sz="1600" dirty="0">
                <a:solidFill>
                  <a:srgbClr val="FFFFFF"/>
                </a:solidFill>
              </a:rPr>
              <a:t> </a:t>
            </a:r>
            <a:r>
              <a:rPr lang="en-US" sz="1600" dirty="0" err="1">
                <a:solidFill>
                  <a:srgbClr val="FFFFFF"/>
                </a:solidFill>
              </a:rPr>
              <a:t>elit</a:t>
            </a:r>
            <a:r>
              <a:rPr lang="en-US" sz="1600" dirty="0">
                <a:solidFill>
                  <a:srgbClr val="FFFFFF"/>
                </a:solidFill>
              </a:rPr>
              <a:t>. </a:t>
            </a:r>
            <a:r>
              <a:rPr lang="en-US" sz="1600" dirty="0" err="1">
                <a:solidFill>
                  <a:srgbClr val="FFFFFF"/>
                </a:solidFill>
              </a:rPr>
              <a:t>Donec</a:t>
            </a:r>
            <a:r>
              <a:rPr lang="en-US" sz="1600" dirty="0">
                <a:solidFill>
                  <a:srgbClr val="FFFFFF"/>
                </a:solidFill>
              </a:rPr>
              <a:t> </a:t>
            </a:r>
            <a:r>
              <a:rPr lang="en-US" sz="1600" dirty="0" err="1">
                <a:solidFill>
                  <a:srgbClr val="FFFFFF"/>
                </a:solidFill>
              </a:rPr>
              <a:t>erat</a:t>
            </a:r>
            <a:r>
              <a:rPr lang="en-US" sz="1600" dirty="0">
                <a:solidFill>
                  <a:srgbClr val="FFFFFF"/>
                </a:solidFill>
              </a:rPr>
              <a:t> mi, </a:t>
            </a:r>
            <a:r>
              <a:rPr lang="en-US" sz="1600" dirty="0" err="1">
                <a:solidFill>
                  <a:srgbClr val="FFFFFF"/>
                </a:solidFill>
              </a:rPr>
              <a:t>tincidunt</a:t>
            </a:r>
            <a:r>
              <a:rPr lang="en-US" sz="1600" dirty="0">
                <a:solidFill>
                  <a:srgbClr val="FFFFFF"/>
                </a:solidFill>
              </a:rPr>
              <a:t> </a:t>
            </a:r>
            <a:r>
              <a:rPr lang="en-US" sz="1600" dirty="0" err="1">
                <a:solidFill>
                  <a:srgbClr val="FFFFFF"/>
                </a:solidFill>
              </a:rPr>
              <a:t>sed</a:t>
            </a:r>
            <a:r>
              <a:rPr lang="en-US" sz="1600" dirty="0">
                <a:solidFill>
                  <a:srgbClr val="FFFFFF"/>
                </a:solidFill>
              </a:rPr>
              <a:t> </a:t>
            </a:r>
            <a:r>
              <a:rPr lang="en-US" sz="1600" dirty="0" err="1">
                <a:solidFill>
                  <a:srgbClr val="FFFFFF"/>
                </a:solidFill>
              </a:rPr>
              <a:t>rutrum</a:t>
            </a:r>
            <a:r>
              <a:rPr lang="en-US" sz="1600" dirty="0">
                <a:solidFill>
                  <a:srgbClr val="FFFFFF"/>
                </a:solidFill>
              </a:rPr>
              <a:t> </a:t>
            </a:r>
            <a:r>
              <a:rPr lang="en-US" sz="1600" dirty="0" err="1">
                <a:solidFill>
                  <a:srgbClr val="FFFFFF"/>
                </a:solidFill>
              </a:rPr>
              <a:t>nec</a:t>
            </a:r>
            <a:r>
              <a:rPr lang="en-US" sz="1600" dirty="0">
                <a:solidFill>
                  <a:srgbClr val="FFFFFF"/>
                </a:solidFill>
              </a:rPr>
              <a:t>, </a:t>
            </a:r>
            <a:r>
              <a:rPr lang="en-US" sz="1600" dirty="0" err="1">
                <a:solidFill>
                  <a:srgbClr val="FFFFFF"/>
                </a:solidFill>
              </a:rPr>
              <a:t>faucibus</a:t>
            </a:r>
            <a:r>
              <a:rPr lang="en-US" sz="1600" dirty="0">
                <a:solidFill>
                  <a:srgbClr val="FFFFFF"/>
                </a:solidFill>
              </a:rPr>
              <a:t> </a:t>
            </a:r>
            <a:r>
              <a:rPr lang="en-US" sz="1600" dirty="0" err="1">
                <a:solidFill>
                  <a:srgbClr val="FFFFFF"/>
                </a:solidFill>
              </a:rPr>
              <a:t>quis</a:t>
            </a:r>
            <a:r>
              <a:rPr lang="en-US" sz="1600" dirty="0">
                <a:solidFill>
                  <a:srgbClr val="FFFFFF"/>
                </a:solidFill>
              </a:rPr>
              <a:t> nisi. </a:t>
            </a:r>
          </a:p>
          <a:p>
            <a:pPr indent="-1219170">
              <a:spcAft>
                <a:spcPts val="1200"/>
              </a:spcAft>
            </a:pPr>
            <a:r>
              <a:rPr lang="en-US" sz="1600" dirty="0" err="1">
                <a:solidFill>
                  <a:srgbClr val="FFFFFF"/>
                </a:solidFill>
              </a:rPr>
              <a:t>Ut</a:t>
            </a:r>
            <a:r>
              <a:rPr lang="en-US" sz="1600" dirty="0">
                <a:solidFill>
                  <a:srgbClr val="FFFFFF"/>
                </a:solidFill>
              </a:rPr>
              <a:t> </a:t>
            </a:r>
            <a:r>
              <a:rPr lang="en-US" sz="1600" dirty="0" err="1">
                <a:solidFill>
                  <a:srgbClr val="FFFFFF"/>
                </a:solidFill>
              </a:rPr>
              <a:t>elementum</a:t>
            </a:r>
            <a:r>
              <a:rPr lang="en-US" sz="1600" dirty="0">
                <a:solidFill>
                  <a:srgbClr val="FFFFFF"/>
                </a:solidFill>
              </a:rPr>
              <a:t> </a:t>
            </a:r>
            <a:r>
              <a:rPr lang="en-US" sz="1600" dirty="0" err="1">
                <a:solidFill>
                  <a:srgbClr val="FFFFFF"/>
                </a:solidFill>
              </a:rPr>
              <a:t>arcu</a:t>
            </a:r>
            <a:r>
              <a:rPr lang="en-US" sz="1600" dirty="0">
                <a:solidFill>
                  <a:srgbClr val="FFFFFF"/>
                </a:solidFill>
              </a:rPr>
              <a:t> </a:t>
            </a:r>
            <a:r>
              <a:rPr lang="en-US" sz="1600" dirty="0" err="1">
                <a:solidFill>
                  <a:srgbClr val="FFFFFF"/>
                </a:solidFill>
              </a:rPr>
              <a:t>ut</a:t>
            </a:r>
            <a:r>
              <a:rPr lang="en-US" sz="1600" dirty="0">
                <a:solidFill>
                  <a:srgbClr val="FFFFFF"/>
                </a:solidFill>
              </a:rPr>
              <a:t> diam.</a:t>
            </a:r>
          </a:p>
          <a:p>
            <a:r>
              <a:rPr lang="en-US" sz="1600" dirty="0">
                <a:solidFill>
                  <a:srgbClr val="FFFFFF"/>
                </a:solidFill>
              </a:rPr>
              <a:t>Lorem ipsum dolor sit amet, </a:t>
            </a:r>
            <a:r>
              <a:rPr lang="en-US" sz="1600" dirty="0" err="1">
                <a:solidFill>
                  <a:srgbClr val="FFFFFF"/>
                </a:solidFill>
              </a:rPr>
              <a:t>consectetur</a:t>
            </a:r>
            <a:r>
              <a:rPr lang="en-US" sz="1600" dirty="0">
                <a:solidFill>
                  <a:srgbClr val="FFFFFF"/>
                </a:solidFill>
              </a:rPr>
              <a:t> </a:t>
            </a:r>
            <a:r>
              <a:rPr lang="en-US" sz="1600" dirty="0" err="1">
                <a:solidFill>
                  <a:srgbClr val="FFFFFF"/>
                </a:solidFill>
              </a:rPr>
              <a:t>adipiscing</a:t>
            </a:r>
            <a:r>
              <a:rPr lang="en-US" sz="1600" dirty="0">
                <a:solidFill>
                  <a:srgbClr val="FFFFFF"/>
                </a:solidFill>
              </a:rPr>
              <a:t> </a:t>
            </a:r>
            <a:r>
              <a:rPr lang="en-US" sz="1600" dirty="0" err="1">
                <a:solidFill>
                  <a:srgbClr val="FFFFFF"/>
                </a:solidFill>
              </a:rPr>
              <a:t>elit</a:t>
            </a:r>
            <a:r>
              <a:rPr lang="en-US" sz="1600" dirty="0">
                <a:solidFill>
                  <a:srgbClr val="FFFFFF"/>
                </a:solidFill>
              </a:rPr>
              <a:t>. </a:t>
            </a:r>
            <a:r>
              <a:rPr lang="en-US" sz="1600" dirty="0" err="1">
                <a:solidFill>
                  <a:srgbClr val="FFFFFF"/>
                </a:solidFill>
              </a:rPr>
              <a:t>Donec</a:t>
            </a:r>
            <a:r>
              <a:rPr lang="en-US" sz="1600" dirty="0">
                <a:solidFill>
                  <a:srgbClr val="FFFFFF"/>
                </a:solidFill>
              </a:rPr>
              <a:t> </a:t>
            </a:r>
            <a:r>
              <a:rPr lang="en-US" sz="1600" dirty="0" err="1">
                <a:solidFill>
                  <a:srgbClr val="FFFFFF"/>
                </a:solidFill>
              </a:rPr>
              <a:t>erat</a:t>
            </a:r>
            <a:r>
              <a:rPr lang="en-US" sz="1600" dirty="0">
                <a:solidFill>
                  <a:srgbClr val="FFFFFF"/>
                </a:solidFill>
              </a:rPr>
              <a:t> mi, </a:t>
            </a:r>
            <a:r>
              <a:rPr lang="en-US" sz="1600" dirty="0" err="1">
                <a:solidFill>
                  <a:srgbClr val="FFFFFF"/>
                </a:solidFill>
              </a:rPr>
              <a:t>tincidunt</a:t>
            </a:r>
            <a:r>
              <a:rPr lang="en-US" sz="1600" dirty="0">
                <a:solidFill>
                  <a:srgbClr val="FFFFFF"/>
                </a:solidFill>
              </a:rPr>
              <a:t> </a:t>
            </a:r>
            <a:r>
              <a:rPr lang="en-US" sz="1600" dirty="0" err="1">
                <a:solidFill>
                  <a:srgbClr val="FFFFFF"/>
                </a:solidFill>
              </a:rPr>
              <a:t>sed</a:t>
            </a:r>
            <a:r>
              <a:rPr lang="en-US" sz="1600" dirty="0">
                <a:solidFill>
                  <a:srgbClr val="FFFFFF"/>
                </a:solidFill>
              </a:rPr>
              <a:t> </a:t>
            </a:r>
            <a:r>
              <a:rPr lang="en-US" sz="1600" dirty="0" err="1">
                <a:solidFill>
                  <a:srgbClr val="FFFFFF"/>
                </a:solidFill>
              </a:rPr>
              <a:t>rutrum</a:t>
            </a:r>
            <a:r>
              <a:rPr lang="en-US" sz="1600" dirty="0">
                <a:solidFill>
                  <a:srgbClr val="FFFFFF"/>
                </a:solidFill>
              </a:rPr>
              <a:t> </a:t>
            </a:r>
            <a:r>
              <a:rPr lang="en-US" sz="1600" dirty="0" err="1">
                <a:solidFill>
                  <a:srgbClr val="FFFFFF"/>
                </a:solidFill>
              </a:rPr>
              <a:t>nec</a:t>
            </a:r>
            <a:r>
              <a:rPr lang="en-US" sz="1600" dirty="0">
                <a:solidFill>
                  <a:srgbClr val="FFFFFF"/>
                </a:solidFill>
              </a:rPr>
              <a:t>, </a:t>
            </a:r>
            <a:r>
              <a:rPr lang="en-US" sz="1600" dirty="0" err="1">
                <a:solidFill>
                  <a:srgbClr val="FFFFFF"/>
                </a:solidFill>
              </a:rPr>
              <a:t>faucibus</a:t>
            </a:r>
            <a:r>
              <a:rPr lang="en-US" sz="1600" dirty="0">
                <a:solidFill>
                  <a:srgbClr val="FFFFFF"/>
                </a:solidFill>
              </a:rPr>
              <a:t> </a:t>
            </a:r>
            <a:r>
              <a:rPr lang="en-US" sz="1600" dirty="0" err="1">
                <a:solidFill>
                  <a:srgbClr val="FFFFFF"/>
                </a:solidFill>
              </a:rPr>
              <a:t>quis</a:t>
            </a:r>
            <a:r>
              <a:rPr lang="en-US" sz="1600" dirty="0">
                <a:solidFill>
                  <a:srgbClr val="FFFFFF"/>
                </a:solidFill>
              </a:rPr>
              <a:t> nisi.  </a:t>
            </a:r>
            <a:r>
              <a:rPr lang="en-US" sz="1600" dirty="0" err="1">
                <a:solidFill>
                  <a:srgbClr val="FFFFFF"/>
                </a:solidFill>
              </a:rPr>
              <a:t>Ut</a:t>
            </a:r>
            <a:r>
              <a:rPr lang="en-US" sz="1600" dirty="0">
                <a:solidFill>
                  <a:srgbClr val="FFFFFF"/>
                </a:solidFill>
              </a:rPr>
              <a:t> </a:t>
            </a:r>
            <a:r>
              <a:rPr lang="en-US" sz="1600" dirty="0" err="1">
                <a:solidFill>
                  <a:srgbClr val="FFFFFF"/>
                </a:solidFill>
              </a:rPr>
              <a:t>donec</a:t>
            </a:r>
            <a:r>
              <a:rPr lang="en-US" sz="1600" dirty="0">
                <a:solidFill>
                  <a:srgbClr val="FFFFFF"/>
                </a:solidFill>
              </a:rPr>
              <a:t> </a:t>
            </a:r>
            <a:r>
              <a:rPr lang="en-US" sz="1600" dirty="0" err="1">
                <a:solidFill>
                  <a:srgbClr val="FFFFFF"/>
                </a:solidFill>
              </a:rPr>
              <a:t>sed</a:t>
            </a:r>
            <a:r>
              <a:rPr lang="en-US" sz="1600" dirty="0">
                <a:solidFill>
                  <a:srgbClr val="FFFFFF"/>
                </a:solidFill>
              </a:rPr>
              <a:t> </a:t>
            </a:r>
            <a:r>
              <a:rPr lang="en-US" sz="1600" dirty="0" err="1">
                <a:solidFill>
                  <a:srgbClr val="FFFFFF"/>
                </a:solidFill>
              </a:rPr>
              <a:t>rutrum</a:t>
            </a:r>
            <a:r>
              <a:rPr lang="en-US" sz="1600" dirty="0">
                <a:solidFill>
                  <a:srgbClr val="FFFFFF"/>
                </a:solidFill>
              </a:rPr>
              <a:t> sit amet.</a:t>
            </a:r>
          </a:p>
          <a:p>
            <a:pPr lvl="0"/>
            <a:endParaRPr lang="en-US" dirty="0"/>
          </a:p>
        </p:txBody>
      </p:sp>
    </p:spTree>
    <p:extLst>
      <p:ext uri="{BB962C8B-B14F-4D97-AF65-F5344CB8AC3E}">
        <p14:creationId xmlns:p14="http://schemas.microsoft.com/office/powerpoint/2010/main" val="19469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23_Title Slide">
    <p:spTree>
      <p:nvGrpSpPr>
        <p:cNvPr id="1" name=""/>
        <p:cNvGrpSpPr/>
        <p:nvPr/>
      </p:nvGrpSpPr>
      <p:grpSpPr>
        <a:xfrm>
          <a:off x="0" y="0"/>
          <a:ext cx="0" cy="0"/>
          <a:chOff x="0" y="0"/>
          <a:chExt cx="0" cy="0"/>
        </a:xfrm>
      </p:grpSpPr>
      <p:sp>
        <p:nvSpPr>
          <p:cNvPr id="2" name="그림 개체 틀 3"/>
          <p:cNvSpPr>
            <a:spLocks noGrp="1"/>
          </p:cNvSpPr>
          <p:nvPr>
            <p:ph type="pic" sz="quarter" idx="16" hasCustomPrompt="1"/>
          </p:nvPr>
        </p:nvSpPr>
        <p:spPr>
          <a:xfrm>
            <a:off x="0" y="0"/>
            <a:ext cx="12192000" cy="3449053"/>
          </a:xfrm>
          <a:prstGeom prst="rect">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a:t>Insert Image</a:t>
            </a:r>
            <a:endParaRPr lang="ko-KR" altLang="en-US"/>
          </a:p>
        </p:txBody>
      </p:sp>
    </p:spTree>
    <p:extLst>
      <p:ext uri="{BB962C8B-B14F-4D97-AF65-F5344CB8AC3E}">
        <p14:creationId xmlns:p14="http://schemas.microsoft.com/office/powerpoint/2010/main" val="691130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16" name="그림 개체 틀 3"/>
          <p:cNvSpPr>
            <a:spLocks noGrp="1"/>
          </p:cNvSpPr>
          <p:nvPr>
            <p:ph type="pic" sz="quarter" idx="16" hasCustomPrompt="1"/>
          </p:nvPr>
        </p:nvSpPr>
        <p:spPr>
          <a:xfrm>
            <a:off x="1284530" y="2555559"/>
            <a:ext cx="4299355" cy="2662658"/>
          </a:xfrm>
          <a:prstGeom prst="rect">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891" indent="-342891" algn="ctr">
              <a:buNone/>
              <a:defRPr lang="ko-KR" altLang="en-US" sz="1000" kern="1200" baseline="0" dirty="0">
                <a:solidFill>
                  <a:schemeClr val="tx1"/>
                </a:solidFill>
                <a:latin typeface="+mn-lt"/>
                <a:ea typeface="+mn-ea"/>
                <a:cs typeface="+mn-cs"/>
              </a:defRPr>
            </a:lvl1pPr>
          </a:lstStyle>
          <a:p>
            <a:pPr marL="0" lvl="0" indent="0" algn="ctr" defTabSz="914377" rtl="0" eaLnBrk="1" latinLnBrk="1" hangingPunct="1">
              <a:spcBef>
                <a:spcPct val="20000"/>
              </a:spcBef>
            </a:pPr>
            <a:r>
              <a:rPr lang="en-US" altLang="ko-KR"/>
              <a:t>Image Here</a:t>
            </a:r>
            <a:endParaRPr lang="ko-KR" altLang="en-US"/>
          </a:p>
        </p:txBody>
      </p:sp>
      <p:sp>
        <p:nvSpPr>
          <p:cNvPr id="13" name="Title 1"/>
          <p:cNvSpPr>
            <a:spLocks noGrp="1"/>
          </p:cNvSpPr>
          <p:nvPr>
            <p:ph type="title"/>
          </p:nvPr>
        </p:nvSpPr>
        <p:spPr>
          <a:xfrm>
            <a:off x="914400" y="368195"/>
            <a:ext cx="10363200" cy="817561"/>
          </a:xfrm>
        </p:spPr>
        <p:txBody>
          <a:bodyPr>
            <a:normAutofit/>
          </a:bodyPr>
          <a:lstStyle>
            <a:lvl1pPr algn="ctr">
              <a:defRPr sz="3200"/>
            </a:lvl1pPr>
          </a:lstStyle>
          <a:p>
            <a:r>
              <a:rPr lang="en-US"/>
              <a:t>Click to edit Master title style</a:t>
            </a:r>
          </a:p>
        </p:txBody>
      </p:sp>
      <p:sp>
        <p:nvSpPr>
          <p:cNvPr id="14"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Tree>
    <p:extLst>
      <p:ext uri="{BB962C8B-B14F-4D97-AF65-F5344CB8AC3E}">
        <p14:creationId xmlns:p14="http://schemas.microsoft.com/office/powerpoint/2010/main" val="2316496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68195"/>
            <a:ext cx="10363200" cy="817561"/>
          </a:xfrm>
        </p:spPr>
        <p:txBody>
          <a:bodyPr>
            <a:normAutofit/>
          </a:bodyPr>
          <a:lstStyle>
            <a:lvl1pPr algn="ctr">
              <a:defRPr sz="3200" baseline="0"/>
            </a:lvl1pPr>
          </a:lstStyle>
          <a:p>
            <a:r>
              <a:rPr lang="en-US" dirty="0"/>
              <a:t>One Column of Text</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
        <p:nvSpPr>
          <p:cNvPr id="4" name="Text Placeholder 3"/>
          <p:cNvSpPr>
            <a:spLocks noGrp="1"/>
          </p:cNvSpPr>
          <p:nvPr>
            <p:ph type="body" sz="quarter" idx="12" hasCustomPrompt="1"/>
          </p:nvPr>
        </p:nvSpPr>
        <p:spPr>
          <a:xfrm>
            <a:off x="911225" y="1665288"/>
            <a:ext cx="10350500" cy="4133850"/>
          </a:xfrm>
        </p:spPr>
        <p:txBody>
          <a:bodyPr/>
          <a:lstStyle>
            <a:lvl1pPr marL="285750" indent="-285750">
              <a:buFont typeface="Arial"/>
              <a:buChar char="•"/>
              <a:defRPr sz="2400"/>
            </a:lvl1pPr>
          </a:lstStyle>
          <a:p>
            <a:r>
              <a:rPr lang="en-US" sz="1600" dirty="0"/>
              <a:t>Lorem ipsum dolor sit amet, </a:t>
            </a:r>
            <a:r>
              <a:rPr lang="en-US" sz="1600" dirty="0" err="1"/>
              <a:t>consectetur</a:t>
            </a:r>
            <a:r>
              <a:rPr lang="en-US" sz="1600" dirty="0"/>
              <a:t> </a:t>
            </a:r>
            <a:r>
              <a:rPr lang="en-US" sz="1600" dirty="0" err="1"/>
              <a:t>adipiscing</a:t>
            </a:r>
            <a:r>
              <a:rPr lang="en-US" sz="1600" dirty="0"/>
              <a:t> </a:t>
            </a:r>
            <a:r>
              <a:rPr lang="en-US" sz="1600" dirty="0" err="1"/>
              <a:t>elit</a:t>
            </a:r>
            <a:r>
              <a:rPr lang="en-US" sz="1600" dirty="0"/>
              <a:t>. </a:t>
            </a:r>
            <a:r>
              <a:rPr lang="en-US" sz="1600" dirty="0" err="1"/>
              <a:t>Nunc</a:t>
            </a:r>
            <a:r>
              <a:rPr lang="en-US" sz="1600" dirty="0"/>
              <a:t> </a:t>
            </a:r>
            <a:r>
              <a:rPr lang="en-US" sz="1600" dirty="0" err="1"/>
              <a:t>eget</a:t>
            </a:r>
            <a:r>
              <a:rPr lang="en-US" sz="1600" dirty="0"/>
              <a:t> </a:t>
            </a:r>
            <a:r>
              <a:rPr lang="en-US" sz="1600" dirty="0" err="1"/>
              <a:t>urna</a:t>
            </a:r>
            <a:r>
              <a:rPr lang="en-US" sz="1600" dirty="0"/>
              <a:t> </a:t>
            </a:r>
            <a:r>
              <a:rPr lang="en-US" sz="1600" dirty="0" err="1"/>
              <a:t>purus</a:t>
            </a:r>
            <a:r>
              <a:rPr lang="en-US" sz="1600" dirty="0"/>
              <a:t>. Integer </a:t>
            </a:r>
            <a:r>
              <a:rPr lang="en-US" sz="1600" dirty="0" err="1"/>
              <a:t>vehicula</a:t>
            </a:r>
            <a:r>
              <a:rPr lang="en-US" sz="1600" dirty="0"/>
              <a:t> </a:t>
            </a:r>
            <a:r>
              <a:rPr lang="en-US" sz="1600" dirty="0" err="1"/>
              <a:t>nulla</a:t>
            </a:r>
            <a:r>
              <a:rPr lang="en-US" sz="1600" dirty="0"/>
              <a:t> </a:t>
            </a:r>
            <a:r>
              <a:rPr lang="en-US" sz="1600" dirty="0" err="1"/>
              <a:t>eget</a:t>
            </a:r>
            <a:r>
              <a:rPr lang="en-US" sz="1600" dirty="0"/>
              <a:t> dictum </a:t>
            </a:r>
            <a:r>
              <a:rPr lang="en-US" sz="1600" dirty="0" err="1"/>
              <a:t>sollicitudin</a:t>
            </a:r>
            <a:endParaRPr lang="en-US" sz="1600" dirty="0"/>
          </a:p>
          <a:p>
            <a:r>
              <a:rPr lang="en-US" sz="1600" dirty="0" err="1"/>
              <a:t>Proin</a:t>
            </a:r>
            <a:r>
              <a:rPr lang="en-US" sz="1600" dirty="0"/>
              <a:t> et </a:t>
            </a:r>
            <a:r>
              <a:rPr lang="en-US" sz="1600" dirty="0" err="1"/>
              <a:t>enim</a:t>
            </a:r>
            <a:r>
              <a:rPr lang="en-US" sz="1600" dirty="0"/>
              <a:t> </a:t>
            </a:r>
            <a:r>
              <a:rPr lang="en-US" sz="1600" dirty="0" err="1"/>
              <a:t>scelerisque</a:t>
            </a:r>
            <a:r>
              <a:rPr lang="en-US" sz="1600" dirty="0"/>
              <a:t>, </a:t>
            </a:r>
            <a:r>
              <a:rPr lang="en-US" sz="1600" dirty="0" err="1"/>
              <a:t>imperdiet</a:t>
            </a:r>
            <a:r>
              <a:rPr lang="en-US" sz="1600" dirty="0"/>
              <a:t> </a:t>
            </a:r>
            <a:r>
              <a:rPr lang="en-US" sz="1600" dirty="0" err="1"/>
              <a:t>diam</a:t>
            </a:r>
            <a:r>
              <a:rPr lang="en-US" sz="1600" dirty="0"/>
              <a:t> </a:t>
            </a:r>
            <a:r>
              <a:rPr lang="en-US" sz="1600" dirty="0" err="1"/>
              <a:t>nec</a:t>
            </a:r>
            <a:r>
              <a:rPr lang="en-US" sz="1600" dirty="0"/>
              <a:t>, </a:t>
            </a:r>
            <a:r>
              <a:rPr lang="en-US" sz="1600" dirty="0" err="1"/>
              <a:t>sollicitudin</a:t>
            </a:r>
            <a:r>
              <a:rPr lang="en-US" sz="1600" dirty="0"/>
              <a:t> ante. </a:t>
            </a:r>
            <a:r>
              <a:rPr lang="en-US" sz="1600" dirty="0" err="1"/>
              <a:t>Duis</a:t>
            </a:r>
            <a:r>
              <a:rPr lang="en-US" sz="1600" dirty="0"/>
              <a:t> non </a:t>
            </a:r>
            <a:r>
              <a:rPr lang="en-US" sz="1600" dirty="0" err="1"/>
              <a:t>neque</a:t>
            </a:r>
            <a:r>
              <a:rPr lang="en-US" sz="1600" dirty="0"/>
              <a:t> </a:t>
            </a:r>
            <a:r>
              <a:rPr lang="en-US" sz="1600" dirty="0" err="1"/>
              <a:t>vehicula</a:t>
            </a:r>
            <a:r>
              <a:rPr lang="en-US" sz="1600" dirty="0"/>
              <a:t> </a:t>
            </a:r>
            <a:r>
              <a:rPr lang="en-US" sz="1600" dirty="0" err="1"/>
              <a:t>nibh</a:t>
            </a:r>
            <a:r>
              <a:rPr lang="en-US" sz="1600" dirty="0"/>
              <a:t> </a:t>
            </a:r>
            <a:r>
              <a:rPr lang="en-US" sz="1600" dirty="0" err="1"/>
              <a:t>interdum</a:t>
            </a:r>
            <a:r>
              <a:rPr lang="en-US" sz="1600" dirty="0"/>
              <a:t> </a:t>
            </a:r>
            <a:r>
              <a:rPr lang="en-US" sz="1600" dirty="0" err="1"/>
              <a:t>egestas</a:t>
            </a:r>
            <a:endParaRPr lang="en-US" sz="1600" dirty="0"/>
          </a:p>
          <a:p>
            <a:r>
              <a:rPr lang="en-US" sz="1600" dirty="0"/>
              <a:t>Maecenas </a:t>
            </a:r>
            <a:r>
              <a:rPr lang="en-US" sz="1600" dirty="0" err="1"/>
              <a:t>vulputate</a:t>
            </a:r>
            <a:r>
              <a:rPr lang="en-US" sz="1600" dirty="0"/>
              <a:t> </a:t>
            </a:r>
            <a:r>
              <a:rPr lang="en-US" sz="1600" dirty="0" err="1"/>
              <a:t>luctus</a:t>
            </a:r>
            <a:r>
              <a:rPr lang="en-US" sz="1600" dirty="0"/>
              <a:t> ligula, </a:t>
            </a:r>
            <a:r>
              <a:rPr lang="en-US" sz="1600" dirty="0" err="1"/>
              <a:t>ut</a:t>
            </a:r>
            <a:r>
              <a:rPr lang="en-US" sz="1600" dirty="0"/>
              <a:t> </a:t>
            </a:r>
            <a:r>
              <a:rPr lang="en-US" sz="1600" dirty="0" err="1"/>
              <a:t>fermentum</a:t>
            </a:r>
            <a:r>
              <a:rPr lang="en-US" sz="1600" dirty="0"/>
              <a:t> </a:t>
            </a:r>
            <a:r>
              <a:rPr lang="en-US" sz="1600" dirty="0" err="1"/>
              <a:t>augue</a:t>
            </a:r>
            <a:r>
              <a:rPr lang="en-US" sz="1600" dirty="0"/>
              <a:t> </a:t>
            </a:r>
            <a:r>
              <a:rPr lang="en-US" sz="1600" dirty="0" err="1"/>
              <a:t>egestas</a:t>
            </a:r>
            <a:r>
              <a:rPr lang="en-US" sz="1600" dirty="0"/>
              <a:t> vel. </a:t>
            </a:r>
            <a:r>
              <a:rPr lang="en-US" sz="1600" dirty="0" err="1"/>
              <a:t>Sed</a:t>
            </a:r>
            <a:r>
              <a:rPr lang="en-US" sz="1600" dirty="0"/>
              <a:t> </a:t>
            </a:r>
            <a:r>
              <a:rPr lang="en-US" sz="1600" dirty="0" err="1"/>
              <a:t>sagittis</a:t>
            </a:r>
            <a:r>
              <a:rPr lang="en-US" sz="1600" dirty="0"/>
              <a:t> ipsum non </a:t>
            </a:r>
            <a:r>
              <a:rPr lang="en-US" sz="1600" dirty="0" err="1"/>
              <a:t>arcu</a:t>
            </a:r>
            <a:r>
              <a:rPr lang="en-US" sz="1600" dirty="0"/>
              <a:t> </a:t>
            </a:r>
            <a:r>
              <a:rPr lang="en-US" sz="1600" dirty="0" err="1"/>
              <a:t>volutpat</a:t>
            </a:r>
            <a:r>
              <a:rPr lang="en-US" sz="1600" dirty="0"/>
              <a:t> dictum. </a:t>
            </a:r>
            <a:r>
              <a:rPr lang="en-US" sz="1600" dirty="0" err="1"/>
              <a:t>Donec</a:t>
            </a:r>
            <a:r>
              <a:rPr lang="en-US" sz="1600" dirty="0"/>
              <a:t> </a:t>
            </a:r>
            <a:r>
              <a:rPr lang="en-US" sz="1600" dirty="0" err="1"/>
              <a:t>purus</a:t>
            </a:r>
            <a:r>
              <a:rPr lang="en-US" sz="1600" dirty="0"/>
              <a:t> </a:t>
            </a:r>
            <a:r>
              <a:rPr lang="en-US" sz="1600" dirty="0" err="1"/>
              <a:t>lectus</a:t>
            </a:r>
            <a:r>
              <a:rPr lang="en-US" sz="1600" dirty="0"/>
              <a:t>, </a:t>
            </a:r>
            <a:r>
              <a:rPr lang="en-US" sz="1600" dirty="0" err="1"/>
              <a:t>fringilla</a:t>
            </a:r>
            <a:r>
              <a:rPr lang="en-US" sz="1600" dirty="0"/>
              <a:t> vitae </a:t>
            </a:r>
            <a:r>
              <a:rPr lang="en-US" sz="1600" dirty="0" err="1"/>
              <a:t>faucibus</a:t>
            </a:r>
            <a:r>
              <a:rPr lang="en-US" sz="1600" dirty="0"/>
              <a:t> at, </a:t>
            </a:r>
            <a:r>
              <a:rPr lang="en-US" sz="1600" dirty="0" err="1"/>
              <a:t>ornare</a:t>
            </a:r>
            <a:r>
              <a:rPr lang="en-US" sz="1600" dirty="0"/>
              <a:t> id </a:t>
            </a:r>
            <a:r>
              <a:rPr lang="en-US" sz="1600" dirty="0" err="1"/>
              <a:t>diam</a:t>
            </a:r>
            <a:endParaRPr lang="en-US" sz="1600" dirty="0"/>
          </a:p>
          <a:p>
            <a:r>
              <a:rPr lang="en-US" sz="1600" dirty="0" err="1"/>
              <a:t>Nulla</a:t>
            </a:r>
            <a:r>
              <a:rPr lang="en-US" sz="1600" dirty="0"/>
              <a:t> </a:t>
            </a:r>
            <a:r>
              <a:rPr lang="en-US" sz="1600" dirty="0" err="1"/>
              <a:t>elementum</a:t>
            </a:r>
            <a:r>
              <a:rPr lang="en-US" sz="1600" dirty="0"/>
              <a:t> </a:t>
            </a:r>
            <a:r>
              <a:rPr lang="en-US" sz="1600" dirty="0" err="1"/>
              <a:t>sem</a:t>
            </a:r>
            <a:r>
              <a:rPr lang="en-US" sz="1600" dirty="0"/>
              <a:t> sit amet </a:t>
            </a:r>
            <a:r>
              <a:rPr lang="en-US" sz="1600" dirty="0" err="1"/>
              <a:t>odio</a:t>
            </a:r>
            <a:r>
              <a:rPr lang="en-US" sz="1600" dirty="0"/>
              <a:t> </a:t>
            </a:r>
            <a:r>
              <a:rPr lang="en-US" sz="1600" dirty="0" err="1"/>
              <a:t>auctor</a:t>
            </a:r>
            <a:r>
              <a:rPr lang="en-US" sz="1600" dirty="0"/>
              <a:t> </a:t>
            </a:r>
            <a:r>
              <a:rPr lang="en-US" sz="1600" dirty="0" err="1"/>
              <a:t>rutrum</a:t>
            </a:r>
            <a:r>
              <a:rPr lang="en-US" sz="1600" dirty="0"/>
              <a:t>. </a:t>
            </a:r>
            <a:r>
              <a:rPr lang="en-US" sz="1600" dirty="0" err="1"/>
              <a:t>Sed</a:t>
            </a:r>
            <a:r>
              <a:rPr lang="en-US" sz="1600" dirty="0"/>
              <a:t> tempus </a:t>
            </a:r>
            <a:r>
              <a:rPr lang="en-US" sz="1600" dirty="0" err="1"/>
              <a:t>vel</a:t>
            </a:r>
            <a:r>
              <a:rPr lang="en-US" sz="1600" dirty="0"/>
              <a:t> </a:t>
            </a:r>
            <a:r>
              <a:rPr lang="en-US" sz="1600" dirty="0" err="1"/>
              <a:t>elit</a:t>
            </a:r>
            <a:r>
              <a:rPr lang="en-US" sz="1600" dirty="0"/>
              <a:t> ac </a:t>
            </a:r>
            <a:r>
              <a:rPr lang="en-US" sz="1600" dirty="0" err="1"/>
              <a:t>viverra</a:t>
            </a:r>
            <a:r>
              <a:rPr lang="en-US" sz="1600" dirty="0"/>
              <a:t>. </a:t>
            </a:r>
            <a:r>
              <a:rPr lang="en-US" sz="1600" dirty="0" err="1"/>
              <a:t>Aenean</a:t>
            </a:r>
            <a:r>
              <a:rPr lang="en-US" sz="1600" dirty="0"/>
              <a:t> </a:t>
            </a:r>
            <a:r>
              <a:rPr lang="en-US" sz="1600" dirty="0" err="1"/>
              <a:t>facilisis</a:t>
            </a:r>
            <a:r>
              <a:rPr lang="en-US" sz="1600" dirty="0"/>
              <a:t> </a:t>
            </a:r>
            <a:r>
              <a:rPr lang="en-US" sz="1600" dirty="0" err="1"/>
              <a:t>eros</a:t>
            </a:r>
            <a:r>
              <a:rPr lang="en-US" sz="1600" dirty="0"/>
              <a:t> </a:t>
            </a:r>
            <a:r>
              <a:rPr lang="en-US" sz="1600" dirty="0" err="1"/>
              <a:t>accumsan</a:t>
            </a:r>
            <a:r>
              <a:rPr lang="en-US" sz="1600" dirty="0"/>
              <a:t> </a:t>
            </a:r>
            <a:r>
              <a:rPr lang="en-US" sz="1600" dirty="0" err="1"/>
              <a:t>ornare</a:t>
            </a:r>
            <a:r>
              <a:rPr lang="en-US" sz="1600" dirty="0"/>
              <a:t> </a:t>
            </a:r>
            <a:r>
              <a:rPr lang="en-US" sz="1600" dirty="0" err="1"/>
              <a:t>varius</a:t>
            </a:r>
            <a:endParaRPr lang="en-US" sz="1600" dirty="0"/>
          </a:p>
          <a:p>
            <a:r>
              <a:rPr lang="en-US" sz="1600" dirty="0" err="1"/>
              <a:t>Nulla</a:t>
            </a:r>
            <a:r>
              <a:rPr lang="en-US" sz="1600" dirty="0"/>
              <a:t> </a:t>
            </a:r>
            <a:r>
              <a:rPr lang="en-US" sz="1600" dirty="0" err="1"/>
              <a:t>blandit</a:t>
            </a:r>
            <a:r>
              <a:rPr lang="en-US" sz="1600" dirty="0"/>
              <a:t> </a:t>
            </a:r>
            <a:r>
              <a:rPr lang="en-US" sz="1600" dirty="0" err="1"/>
              <a:t>ultrices</a:t>
            </a:r>
            <a:r>
              <a:rPr lang="en-US" sz="1600" dirty="0"/>
              <a:t> </a:t>
            </a:r>
            <a:r>
              <a:rPr lang="en-US" sz="1600" dirty="0" err="1"/>
              <a:t>est</a:t>
            </a:r>
            <a:r>
              <a:rPr lang="en-US" sz="1600" dirty="0"/>
              <a:t> </a:t>
            </a:r>
            <a:r>
              <a:rPr lang="en-US" sz="1600" dirty="0" err="1"/>
              <a:t>ut</a:t>
            </a:r>
            <a:r>
              <a:rPr lang="en-US" sz="1600" dirty="0"/>
              <a:t> </a:t>
            </a:r>
            <a:r>
              <a:rPr lang="en-US" sz="1600" dirty="0" err="1"/>
              <a:t>ornare</a:t>
            </a:r>
            <a:r>
              <a:rPr lang="en-US" sz="1600" dirty="0"/>
              <a:t>. </a:t>
            </a:r>
            <a:r>
              <a:rPr lang="en-US" sz="1600" dirty="0" err="1"/>
              <a:t>Suspendisse</a:t>
            </a:r>
            <a:r>
              <a:rPr lang="en-US" sz="1600" dirty="0"/>
              <a:t> </a:t>
            </a:r>
            <a:r>
              <a:rPr lang="en-US" sz="1600" dirty="0" err="1"/>
              <a:t>potenti</a:t>
            </a:r>
            <a:r>
              <a:rPr lang="en-US" sz="1600" dirty="0"/>
              <a:t>. </a:t>
            </a:r>
            <a:r>
              <a:rPr lang="en-US" sz="1600" dirty="0" err="1"/>
              <a:t>Nulla</a:t>
            </a:r>
            <a:r>
              <a:rPr lang="en-US" sz="1600" dirty="0"/>
              <a:t> </a:t>
            </a:r>
            <a:r>
              <a:rPr lang="en-US" sz="1600" dirty="0" err="1"/>
              <a:t>elit</a:t>
            </a:r>
            <a:r>
              <a:rPr lang="en-US" sz="1600" dirty="0"/>
              <a:t> </a:t>
            </a:r>
            <a:r>
              <a:rPr lang="en-US" sz="1600" dirty="0" err="1"/>
              <a:t>libero</a:t>
            </a:r>
            <a:r>
              <a:rPr lang="en-US" sz="1600" dirty="0"/>
              <a:t>, </a:t>
            </a:r>
            <a:r>
              <a:rPr lang="en-US" sz="1600" dirty="0" err="1"/>
              <a:t>sagittis</a:t>
            </a:r>
            <a:r>
              <a:rPr lang="en-US" sz="1600" dirty="0"/>
              <a:t> id </a:t>
            </a:r>
            <a:r>
              <a:rPr lang="en-US" sz="1600" dirty="0" err="1"/>
              <a:t>sem</a:t>
            </a:r>
            <a:r>
              <a:rPr lang="en-US" sz="1600" dirty="0"/>
              <a:t> ac, </a:t>
            </a:r>
            <a:r>
              <a:rPr lang="en-US" sz="1600" dirty="0" err="1"/>
              <a:t>viverra</a:t>
            </a:r>
            <a:r>
              <a:rPr lang="en-US" sz="1600" dirty="0"/>
              <a:t> </a:t>
            </a:r>
            <a:r>
              <a:rPr lang="en-US" sz="1600" dirty="0" err="1"/>
              <a:t>gravida</a:t>
            </a:r>
            <a:r>
              <a:rPr lang="en-US" sz="1600" dirty="0"/>
              <a:t> </a:t>
            </a:r>
            <a:r>
              <a:rPr lang="en-US" sz="1600" dirty="0" err="1"/>
              <a:t>nibh</a:t>
            </a:r>
            <a:r>
              <a:rPr lang="en-US" sz="1600" dirty="0"/>
              <a:t>. </a:t>
            </a:r>
            <a:r>
              <a:rPr lang="en-US" sz="1600" dirty="0" err="1"/>
              <a:t>Etiam</a:t>
            </a:r>
            <a:r>
              <a:rPr lang="en-US" sz="1600" dirty="0"/>
              <a:t> non </a:t>
            </a:r>
            <a:r>
              <a:rPr lang="en-US" sz="1600" dirty="0" err="1"/>
              <a:t>risus</a:t>
            </a:r>
            <a:r>
              <a:rPr lang="en-US" sz="1600" dirty="0"/>
              <a:t> in </a:t>
            </a:r>
            <a:r>
              <a:rPr lang="en-US" sz="1600" dirty="0" err="1"/>
              <a:t>nulla</a:t>
            </a:r>
            <a:r>
              <a:rPr lang="en-US" sz="1600" dirty="0"/>
              <a:t> </a:t>
            </a:r>
            <a:r>
              <a:rPr lang="en-US" sz="1600" dirty="0" err="1"/>
              <a:t>commodo</a:t>
            </a:r>
            <a:r>
              <a:rPr lang="en-US" sz="1600" dirty="0"/>
              <a:t> </a:t>
            </a:r>
            <a:r>
              <a:rPr lang="en-US" sz="1600" dirty="0" err="1"/>
              <a:t>pretium</a:t>
            </a:r>
            <a:endParaRPr lang="en-US" sz="1600" dirty="0"/>
          </a:p>
          <a:p>
            <a:r>
              <a:rPr lang="en-US" sz="1600" dirty="0" err="1"/>
              <a:t>Nulla</a:t>
            </a:r>
            <a:r>
              <a:rPr lang="en-US" sz="1600" dirty="0"/>
              <a:t> </a:t>
            </a:r>
            <a:r>
              <a:rPr lang="en-US" sz="1600" dirty="0" err="1"/>
              <a:t>elementum</a:t>
            </a:r>
            <a:r>
              <a:rPr lang="en-US" sz="1600" dirty="0"/>
              <a:t> </a:t>
            </a:r>
            <a:r>
              <a:rPr lang="en-US" sz="1600" dirty="0" err="1"/>
              <a:t>sem</a:t>
            </a:r>
            <a:r>
              <a:rPr lang="en-US" sz="1600" dirty="0"/>
              <a:t> sit amet </a:t>
            </a:r>
            <a:r>
              <a:rPr lang="en-US" sz="1600" dirty="0" err="1"/>
              <a:t>odio</a:t>
            </a:r>
            <a:r>
              <a:rPr lang="en-US" sz="1600" dirty="0"/>
              <a:t> </a:t>
            </a:r>
            <a:r>
              <a:rPr lang="en-US" sz="1600" dirty="0" err="1"/>
              <a:t>auctor</a:t>
            </a:r>
            <a:r>
              <a:rPr lang="en-US" sz="1600" dirty="0"/>
              <a:t> </a:t>
            </a:r>
            <a:r>
              <a:rPr lang="en-US" sz="1600" dirty="0" err="1"/>
              <a:t>rutrum</a:t>
            </a:r>
            <a:r>
              <a:rPr lang="en-US" sz="1600" dirty="0"/>
              <a:t>. </a:t>
            </a:r>
            <a:r>
              <a:rPr lang="en-US" sz="1600" dirty="0" err="1"/>
              <a:t>Sed</a:t>
            </a:r>
            <a:r>
              <a:rPr lang="en-US" sz="1600" dirty="0"/>
              <a:t> tempus </a:t>
            </a:r>
            <a:r>
              <a:rPr lang="en-US" sz="1600" dirty="0" err="1"/>
              <a:t>vel</a:t>
            </a:r>
            <a:r>
              <a:rPr lang="en-US" sz="1600" dirty="0"/>
              <a:t> </a:t>
            </a:r>
            <a:r>
              <a:rPr lang="en-US" sz="1600" dirty="0" err="1"/>
              <a:t>elit</a:t>
            </a:r>
            <a:r>
              <a:rPr lang="en-US" sz="1600" dirty="0"/>
              <a:t> ac </a:t>
            </a:r>
            <a:r>
              <a:rPr lang="en-US" sz="1600" dirty="0" err="1"/>
              <a:t>viverra</a:t>
            </a:r>
            <a:r>
              <a:rPr lang="en-US" sz="1600" dirty="0"/>
              <a:t>. </a:t>
            </a:r>
            <a:r>
              <a:rPr lang="en-US" sz="1600" dirty="0" err="1"/>
              <a:t>Aenean</a:t>
            </a:r>
            <a:r>
              <a:rPr lang="en-US" sz="1600" dirty="0"/>
              <a:t> </a:t>
            </a:r>
            <a:r>
              <a:rPr lang="en-US" sz="1600" dirty="0" err="1"/>
              <a:t>facilisis</a:t>
            </a:r>
            <a:r>
              <a:rPr lang="en-US" sz="1600" dirty="0"/>
              <a:t> </a:t>
            </a:r>
            <a:r>
              <a:rPr lang="en-US" sz="1600" dirty="0" err="1"/>
              <a:t>eros</a:t>
            </a:r>
            <a:r>
              <a:rPr lang="en-US" sz="1600" dirty="0"/>
              <a:t> </a:t>
            </a:r>
            <a:r>
              <a:rPr lang="en-US" sz="1600" dirty="0" err="1"/>
              <a:t>accumsan</a:t>
            </a:r>
            <a:r>
              <a:rPr lang="en-US" sz="1600" dirty="0"/>
              <a:t> </a:t>
            </a:r>
            <a:r>
              <a:rPr lang="en-US" sz="1600" dirty="0" err="1"/>
              <a:t>ornare</a:t>
            </a:r>
            <a:r>
              <a:rPr lang="en-US" sz="1600" dirty="0"/>
              <a:t> </a:t>
            </a:r>
            <a:r>
              <a:rPr lang="en-US" sz="1600" dirty="0" err="1"/>
              <a:t>varius</a:t>
            </a:r>
            <a:endParaRPr lang="en-US" sz="1600" dirty="0"/>
          </a:p>
          <a:p>
            <a:pPr lvl="0"/>
            <a:endParaRPr lang="en-US" dirty="0"/>
          </a:p>
        </p:txBody>
      </p:sp>
    </p:spTree>
    <p:extLst>
      <p:ext uri="{BB962C8B-B14F-4D97-AF65-F5344CB8AC3E}">
        <p14:creationId xmlns:p14="http://schemas.microsoft.com/office/powerpoint/2010/main" val="18463146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0344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E89FF-861E-104F-8DF8-5C4CA2E85C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2C0DC2-E6BE-1C4B-9A9E-46CFBF9FE3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58DA8C-40F8-E94E-AE5D-5B2C55CA17FC}"/>
              </a:ext>
            </a:extLst>
          </p:cNvPr>
          <p:cNvSpPr>
            <a:spLocks noGrp="1"/>
          </p:cNvSpPr>
          <p:nvPr>
            <p:ph type="dt" sz="half" idx="10"/>
          </p:nvPr>
        </p:nvSpPr>
        <p:spPr/>
        <p:txBody>
          <a:bodyPr/>
          <a:lstStyle/>
          <a:p>
            <a:fld id="{C9C0B76B-E89B-CE42-9C05-B5E90F7F15BE}" type="datetimeFigureOut">
              <a:rPr lang="en-US" smtClean="0"/>
              <a:t>11/13/2019</a:t>
            </a:fld>
            <a:endParaRPr lang="en-US"/>
          </a:p>
        </p:txBody>
      </p:sp>
      <p:sp>
        <p:nvSpPr>
          <p:cNvPr id="5" name="Footer Placeholder 4">
            <a:extLst>
              <a:ext uri="{FF2B5EF4-FFF2-40B4-BE49-F238E27FC236}">
                <a16:creationId xmlns:a16="http://schemas.microsoft.com/office/drawing/2014/main" id="{C531BBC1-9106-1545-8BB9-F72064FCF4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C3948-EC50-8A48-9AE6-9CA27F75789E}"/>
              </a:ext>
            </a:extLst>
          </p:cNvPr>
          <p:cNvSpPr>
            <a:spLocks noGrp="1"/>
          </p:cNvSpPr>
          <p:nvPr>
            <p:ph type="sldNum" sz="quarter" idx="12"/>
          </p:nvPr>
        </p:nvSpPr>
        <p:spPr/>
        <p:txBody>
          <a:bodyPr/>
          <a:lstStyle/>
          <a:p>
            <a:fld id="{9F857A00-E088-D64E-AC97-771BFB741BEC}" type="slidenum">
              <a:rPr lang="en-US" smtClean="0"/>
              <a:t>‹#›</a:t>
            </a:fld>
            <a:endParaRPr lang="en-US"/>
          </a:p>
        </p:txBody>
      </p:sp>
    </p:spTree>
    <p:extLst>
      <p:ext uri="{BB962C8B-B14F-4D97-AF65-F5344CB8AC3E}">
        <p14:creationId xmlns:p14="http://schemas.microsoft.com/office/powerpoint/2010/main" val="28771626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4EE4B3-3638-AD4B-88A2-77545B4FB102}"/>
              </a:ext>
            </a:extLst>
          </p:cNvPr>
          <p:cNvSpPr>
            <a:spLocks noGrp="1"/>
          </p:cNvSpPr>
          <p:nvPr>
            <p:ph type="dt" sz="half" idx="10"/>
          </p:nvPr>
        </p:nvSpPr>
        <p:spPr/>
        <p:txBody>
          <a:bodyPr/>
          <a:lstStyle/>
          <a:p>
            <a:fld id="{C9C0B76B-E89B-CE42-9C05-B5E90F7F15BE}" type="datetimeFigureOut">
              <a:rPr lang="en-US" smtClean="0"/>
              <a:t>11/13/2019</a:t>
            </a:fld>
            <a:endParaRPr lang="en-US"/>
          </a:p>
        </p:txBody>
      </p:sp>
      <p:sp>
        <p:nvSpPr>
          <p:cNvPr id="3" name="Footer Placeholder 2">
            <a:extLst>
              <a:ext uri="{FF2B5EF4-FFF2-40B4-BE49-F238E27FC236}">
                <a16:creationId xmlns:a16="http://schemas.microsoft.com/office/drawing/2014/main" id="{091FCE69-3086-EE4A-82ED-B553FB9DA5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D962CA-28FF-F44D-A714-DE59FED75D37}"/>
              </a:ext>
            </a:extLst>
          </p:cNvPr>
          <p:cNvSpPr>
            <a:spLocks noGrp="1"/>
          </p:cNvSpPr>
          <p:nvPr>
            <p:ph type="sldNum" sz="quarter" idx="12"/>
          </p:nvPr>
        </p:nvSpPr>
        <p:spPr/>
        <p:txBody>
          <a:bodyPr/>
          <a:lstStyle/>
          <a:p>
            <a:fld id="{9F857A00-E088-D64E-AC97-771BFB741BEC}" type="slidenum">
              <a:rPr lang="en-US" smtClean="0"/>
              <a:t>‹#›</a:t>
            </a:fld>
            <a:endParaRPr lang="en-US"/>
          </a:p>
        </p:txBody>
      </p:sp>
    </p:spTree>
    <p:extLst>
      <p:ext uri="{BB962C8B-B14F-4D97-AF65-F5344CB8AC3E}">
        <p14:creationId xmlns:p14="http://schemas.microsoft.com/office/powerpoint/2010/main" val="1125240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A2D2D-5090-CA48-8107-7FE77E64E3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61D893-5050-3B48-BFFA-9C146B9D42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33428-4FE3-E449-9E08-F9A6294897E9}"/>
              </a:ext>
            </a:extLst>
          </p:cNvPr>
          <p:cNvSpPr>
            <a:spLocks noGrp="1"/>
          </p:cNvSpPr>
          <p:nvPr>
            <p:ph type="dt" sz="half" idx="10"/>
          </p:nvPr>
        </p:nvSpPr>
        <p:spPr/>
        <p:txBody>
          <a:bodyPr/>
          <a:lstStyle/>
          <a:p>
            <a:fld id="{C9C0B76B-E89B-CE42-9C05-B5E90F7F15BE}" type="datetimeFigureOut">
              <a:rPr lang="en-US" smtClean="0"/>
              <a:t>11/13/2019</a:t>
            </a:fld>
            <a:endParaRPr lang="en-US"/>
          </a:p>
        </p:txBody>
      </p:sp>
      <p:sp>
        <p:nvSpPr>
          <p:cNvPr id="5" name="Footer Placeholder 4">
            <a:extLst>
              <a:ext uri="{FF2B5EF4-FFF2-40B4-BE49-F238E27FC236}">
                <a16:creationId xmlns:a16="http://schemas.microsoft.com/office/drawing/2014/main" id="{B8435279-2B37-4A4F-B269-5CFB12D56C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9FF65-BDEF-ED42-9AEA-76C9EE829D0D}"/>
              </a:ext>
            </a:extLst>
          </p:cNvPr>
          <p:cNvSpPr>
            <a:spLocks noGrp="1"/>
          </p:cNvSpPr>
          <p:nvPr>
            <p:ph type="sldNum" sz="quarter" idx="12"/>
          </p:nvPr>
        </p:nvSpPr>
        <p:spPr/>
        <p:txBody>
          <a:bodyPr/>
          <a:lstStyle/>
          <a:p>
            <a:fld id="{9F857A00-E088-D64E-AC97-771BFB741BEC}" type="slidenum">
              <a:rPr lang="en-US" smtClean="0"/>
              <a:t>‹#›</a:t>
            </a:fld>
            <a:endParaRPr lang="en-US"/>
          </a:p>
        </p:txBody>
      </p:sp>
    </p:spTree>
    <p:extLst>
      <p:ext uri="{BB962C8B-B14F-4D97-AF65-F5344CB8AC3E}">
        <p14:creationId xmlns:p14="http://schemas.microsoft.com/office/powerpoint/2010/main" val="2781611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F8B22-246B-B340-891F-2BFD85BB12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26DD75-4667-6B48-B1A2-0E2AEAA224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C5FCB77-9D7F-C14F-89C3-8E87BCF6FD38}"/>
              </a:ext>
            </a:extLst>
          </p:cNvPr>
          <p:cNvSpPr>
            <a:spLocks noGrp="1"/>
          </p:cNvSpPr>
          <p:nvPr>
            <p:ph type="dt" sz="half" idx="10"/>
          </p:nvPr>
        </p:nvSpPr>
        <p:spPr/>
        <p:txBody>
          <a:bodyPr/>
          <a:lstStyle/>
          <a:p>
            <a:fld id="{C9C0B76B-E89B-CE42-9C05-B5E90F7F15BE}" type="datetimeFigureOut">
              <a:rPr lang="en-US" smtClean="0"/>
              <a:t>11/13/2019</a:t>
            </a:fld>
            <a:endParaRPr lang="en-US"/>
          </a:p>
        </p:txBody>
      </p:sp>
      <p:sp>
        <p:nvSpPr>
          <p:cNvPr id="5" name="Footer Placeholder 4">
            <a:extLst>
              <a:ext uri="{FF2B5EF4-FFF2-40B4-BE49-F238E27FC236}">
                <a16:creationId xmlns:a16="http://schemas.microsoft.com/office/drawing/2014/main" id="{8055FB82-12ED-C248-901F-F266DCB52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4DFE15-BCDB-3D4D-97BB-B4077C55A140}"/>
              </a:ext>
            </a:extLst>
          </p:cNvPr>
          <p:cNvSpPr>
            <a:spLocks noGrp="1"/>
          </p:cNvSpPr>
          <p:nvPr>
            <p:ph type="sldNum" sz="quarter" idx="12"/>
          </p:nvPr>
        </p:nvSpPr>
        <p:spPr/>
        <p:txBody>
          <a:bodyPr/>
          <a:lstStyle/>
          <a:p>
            <a:fld id="{9F857A00-E088-D64E-AC97-771BFB741BEC}" type="slidenum">
              <a:rPr lang="en-US" smtClean="0"/>
              <a:t>‹#›</a:t>
            </a:fld>
            <a:endParaRPr lang="en-US"/>
          </a:p>
        </p:txBody>
      </p:sp>
    </p:spTree>
    <p:extLst>
      <p:ext uri="{BB962C8B-B14F-4D97-AF65-F5344CB8AC3E}">
        <p14:creationId xmlns:p14="http://schemas.microsoft.com/office/powerpoint/2010/main" val="261150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1710F-3391-4046-9A1A-40D48D3CB7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31EB5-CB78-1645-A5A5-5394F3CBEA3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66D1EF-85AC-8A41-A1BA-38CB45E777B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9DDC63-D7C1-C242-89B4-D0128F492D50}"/>
              </a:ext>
            </a:extLst>
          </p:cNvPr>
          <p:cNvSpPr>
            <a:spLocks noGrp="1"/>
          </p:cNvSpPr>
          <p:nvPr>
            <p:ph type="dt" sz="half" idx="10"/>
          </p:nvPr>
        </p:nvSpPr>
        <p:spPr/>
        <p:txBody>
          <a:bodyPr/>
          <a:lstStyle/>
          <a:p>
            <a:fld id="{C9C0B76B-E89B-CE42-9C05-B5E90F7F15BE}" type="datetimeFigureOut">
              <a:rPr lang="en-US" smtClean="0"/>
              <a:t>11/13/2019</a:t>
            </a:fld>
            <a:endParaRPr lang="en-US"/>
          </a:p>
        </p:txBody>
      </p:sp>
      <p:sp>
        <p:nvSpPr>
          <p:cNvPr id="6" name="Footer Placeholder 5">
            <a:extLst>
              <a:ext uri="{FF2B5EF4-FFF2-40B4-BE49-F238E27FC236}">
                <a16:creationId xmlns:a16="http://schemas.microsoft.com/office/drawing/2014/main" id="{57B48635-7B42-7F47-AE0D-8BA680214D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15308-8898-7146-8F58-A885E2477682}"/>
              </a:ext>
            </a:extLst>
          </p:cNvPr>
          <p:cNvSpPr>
            <a:spLocks noGrp="1"/>
          </p:cNvSpPr>
          <p:nvPr>
            <p:ph type="sldNum" sz="quarter" idx="12"/>
          </p:nvPr>
        </p:nvSpPr>
        <p:spPr/>
        <p:txBody>
          <a:bodyPr/>
          <a:lstStyle/>
          <a:p>
            <a:fld id="{9F857A00-E088-D64E-AC97-771BFB741BEC}" type="slidenum">
              <a:rPr lang="en-US" smtClean="0"/>
              <a:t>‹#›</a:t>
            </a:fld>
            <a:endParaRPr lang="en-US"/>
          </a:p>
        </p:txBody>
      </p:sp>
    </p:spTree>
    <p:extLst>
      <p:ext uri="{BB962C8B-B14F-4D97-AF65-F5344CB8AC3E}">
        <p14:creationId xmlns:p14="http://schemas.microsoft.com/office/powerpoint/2010/main" val="1001931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Our Working Type 5">
    <p:spTree>
      <p:nvGrpSpPr>
        <p:cNvPr id="1" name=""/>
        <p:cNvGrpSpPr/>
        <p:nvPr/>
      </p:nvGrpSpPr>
      <p:grpSpPr>
        <a:xfrm>
          <a:off x="0" y="0"/>
          <a:ext cx="0" cy="0"/>
          <a:chOff x="0" y="0"/>
          <a:chExt cx="0" cy="0"/>
        </a:xfrm>
      </p:grpSpPr>
      <p:sp>
        <p:nvSpPr>
          <p:cNvPr id="3" name="Picture Placeholder 6"/>
          <p:cNvSpPr>
            <a:spLocks noGrp="1"/>
          </p:cNvSpPr>
          <p:nvPr>
            <p:ph type="pic" sz="quarter" idx="16" hasCustomPrompt="1"/>
          </p:nvPr>
        </p:nvSpPr>
        <p:spPr>
          <a:xfrm>
            <a:off x="0" y="1427749"/>
            <a:ext cx="12192000" cy="2871536"/>
          </a:xfrm>
          <a:prstGeom prst="rect">
            <a:avLst/>
          </a:prstGeom>
          <a:solidFill>
            <a:schemeClr val="bg1">
              <a:lumMod val="95000"/>
            </a:schemeClr>
          </a:solidFill>
        </p:spPr>
        <p:txBody>
          <a:bodyPr vert="horz" anchor="ctr"/>
          <a:lstStyle>
            <a:lvl1pPr marL="0" indent="0" algn="ctr">
              <a:buNone/>
              <a:defRPr sz="1333" baseline="0">
                <a:solidFill>
                  <a:schemeClr val="tx1"/>
                </a:solidFill>
              </a:defRPr>
            </a:lvl1pPr>
          </a:lstStyle>
          <a:p>
            <a:r>
              <a:rPr lang="en-US"/>
              <a:t>Insert Image</a:t>
            </a:r>
          </a:p>
        </p:txBody>
      </p:sp>
      <p:sp>
        <p:nvSpPr>
          <p:cNvPr id="7" name="Title 1"/>
          <p:cNvSpPr>
            <a:spLocks noGrp="1"/>
          </p:cNvSpPr>
          <p:nvPr>
            <p:ph type="title"/>
          </p:nvPr>
        </p:nvSpPr>
        <p:spPr>
          <a:xfrm>
            <a:off x="914400" y="368195"/>
            <a:ext cx="10363200" cy="817561"/>
          </a:xfrm>
        </p:spPr>
        <p:txBody>
          <a:bodyPr>
            <a:normAutofit/>
          </a:bodyPr>
          <a:lstStyle>
            <a:lvl1pPr algn="ctr">
              <a:defRPr sz="3200"/>
            </a:lvl1pPr>
          </a:lstStyle>
          <a:p>
            <a:r>
              <a:rPr lang="en-US"/>
              <a:t>Click to edit Master title style</a:t>
            </a:r>
          </a:p>
        </p:txBody>
      </p:sp>
      <p:sp>
        <p:nvSpPr>
          <p:cNvPr id="8"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Tree>
    <p:extLst>
      <p:ext uri="{BB962C8B-B14F-4D97-AF65-F5344CB8AC3E}">
        <p14:creationId xmlns:p14="http://schemas.microsoft.com/office/powerpoint/2010/main" val="3619165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6" name="그림 개체 틀 3"/>
          <p:cNvSpPr>
            <a:spLocks noGrp="1"/>
          </p:cNvSpPr>
          <p:nvPr>
            <p:ph type="pic" sz="quarter" idx="16" hasCustomPrompt="1"/>
          </p:nvPr>
        </p:nvSpPr>
        <p:spPr>
          <a:xfrm>
            <a:off x="1284530" y="2555559"/>
            <a:ext cx="4299355" cy="2662658"/>
          </a:xfrm>
          <a:prstGeom prst="rect">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891" indent="-342891" algn="ctr">
              <a:buNone/>
              <a:defRPr lang="ko-KR" altLang="en-US" sz="1000" kern="1200" baseline="0" dirty="0">
                <a:solidFill>
                  <a:schemeClr val="tx1"/>
                </a:solidFill>
                <a:latin typeface="+mn-lt"/>
                <a:ea typeface="+mn-ea"/>
                <a:cs typeface="+mn-cs"/>
              </a:defRPr>
            </a:lvl1pPr>
          </a:lstStyle>
          <a:p>
            <a:pPr marL="0" lvl="0" indent="0" algn="ctr" defTabSz="914377" rtl="0" eaLnBrk="1" latinLnBrk="1" hangingPunct="1">
              <a:spcBef>
                <a:spcPct val="20000"/>
              </a:spcBef>
            </a:pPr>
            <a:r>
              <a:rPr lang="en-US" altLang="ko-KR"/>
              <a:t>Image Here</a:t>
            </a:r>
            <a:endParaRPr lang="ko-KR" altLang="en-US"/>
          </a:p>
        </p:txBody>
      </p:sp>
      <p:sp>
        <p:nvSpPr>
          <p:cNvPr id="13" name="Title 1"/>
          <p:cNvSpPr>
            <a:spLocks noGrp="1"/>
          </p:cNvSpPr>
          <p:nvPr>
            <p:ph type="title"/>
          </p:nvPr>
        </p:nvSpPr>
        <p:spPr>
          <a:xfrm>
            <a:off x="914400" y="368195"/>
            <a:ext cx="10363200" cy="817561"/>
          </a:xfrm>
        </p:spPr>
        <p:txBody>
          <a:bodyPr>
            <a:normAutofit/>
          </a:bodyPr>
          <a:lstStyle>
            <a:lvl1pPr algn="ctr">
              <a:defRPr sz="3200"/>
            </a:lvl1pPr>
          </a:lstStyle>
          <a:p>
            <a:r>
              <a:rPr lang="en-US"/>
              <a:t>Click to edit Master title style</a:t>
            </a:r>
          </a:p>
        </p:txBody>
      </p:sp>
      <p:sp>
        <p:nvSpPr>
          <p:cNvPr id="14"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Tree>
    <p:extLst>
      <p:ext uri="{BB962C8B-B14F-4D97-AF65-F5344CB8AC3E}">
        <p14:creationId xmlns:p14="http://schemas.microsoft.com/office/powerpoint/2010/main" val="19850243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sp>
        <p:nvSpPr>
          <p:cNvPr id="2" name="그림 개체 틀 3"/>
          <p:cNvSpPr>
            <a:spLocks noGrp="1"/>
          </p:cNvSpPr>
          <p:nvPr>
            <p:ph type="pic" sz="quarter" idx="16" hasCustomPrompt="1"/>
          </p:nvPr>
        </p:nvSpPr>
        <p:spPr>
          <a:xfrm>
            <a:off x="0" y="0"/>
            <a:ext cx="12192000" cy="6858000"/>
          </a:xfrm>
          <a:prstGeom prst="rect">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a:t>Insert Image</a:t>
            </a:r>
            <a:endParaRPr lang="ko-KR" altLang="en-US"/>
          </a:p>
        </p:txBody>
      </p:sp>
    </p:spTree>
    <p:extLst>
      <p:ext uri="{BB962C8B-B14F-4D97-AF65-F5344CB8AC3E}">
        <p14:creationId xmlns:p14="http://schemas.microsoft.com/office/powerpoint/2010/main" val="3202212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_Quote_with_image_on_right">
    <p:spTree>
      <p:nvGrpSpPr>
        <p:cNvPr id="1" name=""/>
        <p:cNvGrpSpPr/>
        <p:nvPr/>
      </p:nvGrpSpPr>
      <p:grpSpPr>
        <a:xfrm>
          <a:off x="0" y="0"/>
          <a:ext cx="0" cy="0"/>
          <a:chOff x="0" y="0"/>
          <a:chExt cx="0" cy="0"/>
        </a:xfrm>
      </p:grpSpPr>
      <p:sp>
        <p:nvSpPr>
          <p:cNvPr id="3" name="Rectangle 2"/>
          <p:cNvSpPr/>
          <p:nvPr/>
        </p:nvSpPr>
        <p:spPr>
          <a:xfrm>
            <a:off x="0" y="0"/>
            <a:ext cx="6096000" cy="6858000"/>
          </a:xfrm>
          <a:prstGeom prst="rect">
            <a:avLst/>
          </a:prstGeom>
          <a:solidFill>
            <a:schemeClr val="accent6">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그림 개체 틀 3"/>
          <p:cNvSpPr>
            <a:spLocks noGrp="1"/>
          </p:cNvSpPr>
          <p:nvPr>
            <p:ph type="pic" sz="quarter" idx="16" hasCustomPrompt="1"/>
          </p:nvPr>
        </p:nvSpPr>
        <p:spPr>
          <a:xfrm>
            <a:off x="6103024" y="0"/>
            <a:ext cx="6088975" cy="6858000"/>
          </a:xfrm>
          <a:prstGeom prst="rect">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a:t>Insert Image</a:t>
            </a:r>
            <a:endParaRPr lang="ko-KR" altLang="en-US"/>
          </a:p>
        </p:txBody>
      </p:sp>
      <p:sp>
        <p:nvSpPr>
          <p:cNvPr id="6" name="Freeform 5"/>
          <p:cNvSpPr>
            <a:spLocks noEditPoints="1"/>
          </p:cNvSpPr>
          <p:nvPr/>
        </p:nvSpPr>
        <p:spPr bwMode="auto">
          <a:xfrm>
            <a:off x="-53555" y="9011"/>
            <a:ext cx="1092657" cy="863705"/>
          </a:xfrm>
          <a:custGeom>
            <a:avLst/>
            <a:gdLst>
              <a:gd name="T0" fmla="*/ 0 w 257"/>
              <a:gd name="T1" fmla="*/ 112 h 197"/>
              <a:gd name="T2" fmla="*/ 105 w 257"/>
              <a:gd name="T3" fmla="*/ 0 h 197"/>
              <a:gd name="T4" fmla="*/ 113 w 257"/>
              <a:gd name="T5" fmla="*/ 35 h 197"/>
              <a:gd name="T6" fmla="*/ 56 w 257"/>
              <a:gd name="T7" fmla="*/ 98 h 197"/>
              <a:gd name="T8" fmla="*/ 110 w 257"/>
              <a:gd name="T9" fmla="*/ 98 h 197"/>
              <a:gd name="T10" fmla="*/ 110 w 257"/>
              <a:gd name="T11" fmla="*/ 197 h 197"/>
              <a:gd name="T12" fmla="*/ 0 w 257"/>
              <a:gd name="T13" fmla="*/ 197 h 197"/>
              <a:gd name="T14" fmla="*/ 0 w 257"/>
              <a:gd name="T15" fmla="*/ 112 h 197"/>
              <a:gd name="T16" fmla="*/ 143 w 257"/>
              <a:gd name="T17" fmla="*/ 112 h 197"/>
              <a:gd name="T18" fmla="*/ 248 w 257"/>
              <a:gd name="T19" fmla="*/ 0 h 197"/>
              <a:gd name="T20" fmla="*/ 257 w 257"/>
              <a:gd name="T21" fmla="*/ 35 h 197"/>
              <a:gd name="T22" fmla="*/ 198 w 257"/>
              <a:gd name="T23" fmla="*/ 98 h 197"/>
              <a:gd name="T24" fmla="*/ 253 w 257"/>
              <a:gd name="T25" fmla="*/ 98 h 197"/>
              <a:gd name="T26" fmla="*/ 253 w 257"/>
              <a:gd name="T27" fmla="*/ 197 h 197"/>
              <a:gd name="T28" fmla="*/ 143 w 257"/>
              <a:gd name="T29" fmla="*/ 197 h 197"/>
              <a:gd name="T30" fmla="*/ 143 w 257"/>
              <a:gd name="T31" fmla="*/ 1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197">
                <a:moveTo>
                  <a:pt x="0" y="112"/>
                </a:moveTo>
                <a:cubicBezTo>
                  <a:pt x="0" y="37"/>
                  <a:pt x="36" y="5"/>
                  <a:pt x="105" y="0"/>
                </a:cubicBezTo>
                <a:cubicBezTo>
                  <a:pt x="113" y="35"/>
                  <a:pt x="113" y="35"/>
                  <a:pt x="113" y="35"/>
                </a:cubicBezTo>
                <a:cubicBezTo>
                  <a:pt x="72" y="43"/>
                  <a:pt x="52" y="64"/>
                  <a:pt x="56" y="98"/>
                </a:cubicBezTo>
                <a:cubicBezTo>
                  <a:pt x="110" y="98"/>
                  <a:pt x="110" y="98"/>
                  <a:pt x="110" y="98"/>
                </a:cubicBezTo>
                <a:cubicBezTo>
                  <a:pt x="110" y="197"/>
                  <a:pt x="110" y="197"/>
                  <a:pt x="110" y="197"/>
                </a:cubicBezTo>
                <a:cubicBezTo>
                  <a:pt x="0" y="197"/>
                  <a:pt x="0" y="197"/>
                  <a:pt x="0" y="197"/>
                </a:cubicBezTo>
                <a:lnTo>
                  <a:pt x="0" y="112"/>
                </a:lnTo>
                <a:close/>
                <a:moveTo>
                  <a:pt x="143" y="112"/>
                </a:moveTo>
                <a:cubicBezTo>
                  <a:pt x="143" y="37"/>
                  <a:pt x="179" y="5"/>
                  <a:pt x="248" y="0"/>
                </a:cubicBezTo>
                <a:cubicBezTo>
                  <a:pt x="257" y="35"/>
                  <a:pt x="257" y="35"/>
                  <a:pt x="257" y="35"/>
                </a:cubicBezTo>
                <a:cubicBezTo>
                  <a:pt x="215" y="43"/>
                  <a:pt x="196" y="64"/>
                  <a:pt x="198" y="98"/>
                </a:cubicBezTo>
                <a:cubicBezTo>
                  <a:pt x="253" y="98"/>
                  <a:pt x="253" y="98"/>
                  <a:pt x="253" y="98"/>
                </a:cubicBezTo>
                <a:cubicBezTo>
                  <a:pt x="253" y="197"/>
                  <a:pt x="253" y="197"/>
                  <a:pt x="253" y="197"/>
                </a:cubicBezTo>
                <a:cubicBezTo>
                  <a:pt x="143" y="197"/>
                  <a:pt x="143" y="197"/>
                  <a:pt x="143" y="197"/>
                </a:cubicBezTo>
                <a:lnTo>
                  <a:pt x="143" y="112"/>
                </a:lnTo>
                <a:close/>
              </a:path>
            </a:pathLst>
          </a:custGeom>
          <a:solidFill>
            <a:srgbClr val="FFFFFF">
              <a:alpha val="2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5"/>
          <p:cNvSpPr>
            <a:spLocks noEditPoints="1"/>
          </p:cNvSpPr>
          <p:nvPr/>
        </p:nvSpPr>
        <p:spPr bwMode="auto">
          <a:xfrm rot="10800000">
            <a:off x="4121924" y="5465647"/>
            <a:ext cx="1092657" cy="863705"/>
          </a:xfrm>
          <a:custGeom>
            <a:avLst/>
            <a:gdLst>
              <a:gd name="T0" fmla="*/ 0 w 257"/>
              <a:gd name="T1" fmla="*/ 112 h 197"/>
              <a:gd name="T2" fmla="*/ 105 w 257"/>
              <a:gd name="T3" fmla="*/ 0 h 197"/>
              <a:gd name="T4" fmla="*/ 113 w 257"/>
              <a:gd name="T5" fmla="*/ 35 h 197"/>
              <a:gd name="T6" fmla="*/ 56 w 257"/>
              <a:gd name="T7" fmla="*/ 98 h 197"/>
              <a:gd name="T8" fmla="*/ 110 w 257"/>
              <a:gd name="T9" fmla="*/ 98 h 197"/>
              <a:gd name="T10" fmla="*/ 110 w 257"/>
              <a:gd name="T11" fmla="*/ 197 h 197"/>
              <a:gd name="T12" fmla="*/ 0 w 257"/>
              <a:gd name="T13" fmla="*/ 197 h 197"/>
              <a:gd name="T14" fmla="*/ 0 w 257"/>
              <a:gd name="T15" fmla="*/ 112 h 197"/>
              <a:gd name="T16" fmla="*/ 143 w 257"/>
              <a:gd name="T17" fmla="*/ 112 h 197"/>
              <a:gd name="T18" fmla="*/ 248 w 257"/>
              <a:gd name="T19" fmla="*/ 0 h 197"/>
              <a:gd name="T20" fmla="*/ 257 w 257"/>
              <a:gd name="T21" fmla="*/ 35 h 197"/>
              <a:gd name="T22" fmla="*/ 198 w 257"/>
              <a:gd name="T23" fmla="*/ 98 h 197"/>
              <a:gd name="T24" fmla="*/ 253 w 257"/>
              <a:gd name="T25" fmla="*/ 98 h 197"/>
              <a:gd name="T26" fmla="*/ 253 w 257"/>
              <a:gd name="T27" fmla="*/ 197 h 197"/>
              <a:gd name="T28" fmla="*/ 143 w 257"/>
              <a:gd name="T29" fmla="*/ 197 h 197"/>
              <a:gd name="T30" fmla="*/ 143 w 257"/>
              <a:gd name="T31" fmla="*/ 1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197">
                <a:moveTo>
                  <a:pt x="0" y="112"/>
                </a:moveTo>
                <a:cubicBezTo>
                  <a:pt x="0" y="37"/>
                  <a:pt x="36" y="5"/>
                  <a:pt x="105" y="0"/>
                </a:cubicBezTo>
                <a:cubicBezTo>
                  <a:pt x="113" y="35"/>
                  <a:pt x="113" y="35"/>
                  <a:pt x="113" y="35"/>
                </a:cubicBezTo>
                <a:cubicBezTo>
                  <a:pt x="72" y="43"/>
                  <a:pt x="52" y="64"/>
                  <a:pt x="56" y="98"/>
                </a:cubicBezTo>
                <a:cubicBezTo>
                  <a:pt x="110" y="98"/>
                  <a:pt x="110" y="98"/>
                  <a:pt x="110" y="98"/>
                </a:cubicBezTo>
                <a:cubicBezTo>
                  <a:pt x="110" y="197"/>
                  <a:pt x="110" y="197"/>
                  <a:pt x="110" y="197"/>
                </a:cubicBezTo>
                <a:cubicBezTo>
                  <a:pt x="0" y="197"/>
                  <a:pt x="0" y="197"/>
                  <a:pt x="0" y="197"/>
                </a:cubicBezTo>
                <a:lnTo>
                  <a:pt x="0" y="112"/>
                </a:lnTo>
                <a:close/>
                <a:moveTo>
                  <a:pt x="143" y="112"/>
                </a:moveTo>
                <a:cubicBezTo>
                  <a:pt x="143" y="37"/>
                  <a:pt x="179" y="5"/>
                  <a:pt x="248" y="0"/>
                </a:cubicBezTo>
                <a:cubicBezTo>
                  <a:pt x="257" y="35"/>
                  <a:pt x="257" y="35"/>
                  <a:pt x="257" y="35"/>
                </a:cubicBezTo>
                <a:cubicBezTo>
                  <a:pt x="215" y="43"/>
                  <a:pt x="196" y="64"/>
                  <a:pt x="198" y="98"/>
                </a:cubicBezTo>
                <a:cubicBezTo>
                  <a:pt x="253" y="98"/>
                  <a:pt x="253" y="98"/>
                  <a:pt x="253" y="98"/>
                </a:cubicBezTo>
                <a:cubicBezTo>
                  <a:pt x="253" y="197"/>
                  <a:pt x="253" y="197"/>
                  <a:pt x="253" y="197"/>
                </a:cubicBezTo>
                <a:cubicBezTo>
                  <a:pt x="143" y="197"/>
                  <a:pt x="143" y="197"/>
                  <a:pt x="143" y="197"/>
                </a:cubicBezTo>
                <a:lnTo>
                  <a:pt x="143" y="112"/>
                </a:lnTo>
                <a:close/>
              </a:path>
            </a:pathLst>
          </a:custGeom>
          <a:solidFill>
            <a:srgbClr val="FFFFFF">
              <a:alpha val="2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Title 12"/>
          <p:cNvSpPr>
            <a:spLocks noGrp="1"/>
          </p:cNvSpPr>
          <p:nvPr>
            <p:ph type="title"/>
          </p:nvPr>
        </p:nvSpPr>
        <p:spPr>
          <a:xfrm>
            <a:off x="734688" y="1115367"/>
            <a:ext cx="4596785" cy="1257000"/>
          </a:xfrm>
        </p:spPr>
        <p:txBody>
          <a:bodyPr/>
          <a:lstStyle/>
          <a:p>
            <a:r>
              <a:rPr lang="en-US"/>
              <a:t>Click to edit Master title style</a:t>
            </a:r>
          </a:p>
        </p:txBody>
      </p:sp>
      <p:sp>
        <p:nvSpPr>
          <p:cNvPr id="15" name="Text Placeholder 14"/>
          <p:cNvSpPr>
            <a:spLocks noGrp="1"/>
          </p:cNvSpPr>
          <p:nvPr>
            <p:ph type="body" sz="quarter" idx="17"/>
          </p:nvPr>
        </p:nvSpPr>
        <p:spPr>
          <a:xfrm>
            <a:off x="719138" y="2719388"/>
            <a:ext cx="4503737" cy="245745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2816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68195"/>
            <a:ext cx="10363200" cy="817561"/>
          </a:xfrm>
        </p:spPr>
        <p:txBody>
          <a:bodyPr>
            <a:normAutofit/>
          </a:bodyPr>
          <a:lstStyle>
            <a:lvl1pPr algn="ctr">
              <a:defRPr sz="3200"/>
            </a:lvl1pPr>
          </a:lstStyle>
          <a:p>
            <a:r>
              <a:rPr lang="en-US" dirty="0"/>
              <a:t>Two Columns of Text</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
        <p:nvSpPr>
          <p:cNvPr id="4" name="Text Placeholder 3"/>
          <p:cNvSpPr>
            <a:spLocks noGrp="1"/>
          </p:cNvSpPr>
          <p:nvPr>
            <p:ph type="body" sz="quarter" idx="12"/>
          </p:nvPr>
        </p:nvSpPr>
        <p:spPr>
          <a:xfrm>
            <a:off x="911225" y="1661927"/>
            <a:ext cx="4743730" cy="4133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3"/>
          </p:nvPr>
        </p:nvSpPr>
        <p:spPr>
          <a:xfrm>
            <a:off x="6538868" y="1661927"/>
            <a:ext cx="4743730" cy="4133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37132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1_Quote_with_image_on_right">
    <p:spTree>
      <p:nvGrpSpPr>
        <p:cNvPr id="1" name=""/>
        <p:cNvGrpSpPr/>
        <p:nvPr/>
      </p:nvGrpSpPr>
      <p:grpSpPr>
        <a:xfrm>
          <a:off x="0" y="0"/>
          <a:ext cx="0" cy="0"/>
          <a:chOff x="0" y="0"/>
          <a:chExt cx="0" cy="0"/>
        </a:xfrm>
      </p:grpSpPr>
      <p:sp>
        <p:nvSpPr>
          <p:cNvPr id="3" name="Rectangle 2"/>
          <p:cNvSpPr/>
          <p:nvPr/>
        </p:nvSpPr>
        <p:spPr>
          <a:xfrm>
            <a:off x="0" y="0"/>
            <a:ext cx="6096000" cy="6858000"/>
          </a:xfrm>
          <a:prstGeom prst="rect">
            <a:avLst/>
          </a:prstGeom>
          <a:solidFill>
            <a:schemeClr val="accent6">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그림 개체 틀 3"/>
          <p:cNvSpPr>
            <a:spLocks noGrp="1"/>
          </p:cNvSpPr>
          <p:nvPr>
            <p:ph type="pic" sz="quarter" idx="16" hasCustomPrompt="1"/>
          </p:nvPr>
        </p:nvSpPr>
        <p:spPr>
          <a:xfrm>
            <a:off x="6103024" y="0"/>
            <a:ext cx="6088975" cy="6858000"/>
          </a:xfrm>
          <a:prstGeom prst="rect">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a:t>Insert Image</a:t>
            </a:r>
            <a:endParaRPr lang="ko-KR" altLang="en-US"/>
          </a:p>
        </p:txBody>
      </p:sp>
      <p:sp>
        <p:nvSpPr>
          <p:cNvPr id="6" name="Freeform 5"/>
          <p:cNvSpPr>
            <a:spLocks noEditPoints="1"/>
          </p:cNvSpPr>
          <p:nvPr/>
        </p:nvSpPr>
        <p:spPr bwMode="auto">
          <a:xfrm>
            <a:off x="-53555" y="9011"/>
            <a:ext cx="1092657" cy="863705"/>
          </a:xfrm>
          <a:custGeom>
            <a:avLst/>
            <a:gdLst>
              <a:gd name="T0" fmla="*/ 0 w 257"/>
              <a:gd name="T1" fmla="*/ 112 h 197"/>
              <a:gd name="T2" fmla="*/ 105 w 257"/>
              <a:gd name="T3" fmla="*/ 0 h 197"/>
              <a:gd name="T4" fmla="*/ 113 w 257"/>
              <a:gd name="T5" fmla="*/ 35 h 197"/>
              <a:gd name="T6" fmla="*/ 56 w 257"/>
              <a:gd name="T7" fmla="*/ 98 h 197"/>
              <a:gd name="T8" fmla="*/ 110 w 257"/>
              <a:gd name="T9" fmla="*/ 98 h 197"/>
              <a:gd name="T10" fmla="*/ 110 w 257"/>
              <a:gd name="T11" fmla="*/ 197 h 197"/>
              <a:gd name="T12" fmla="*/ 0 w 257"/>
              <a:gd name="T13" fmla="*/ 197 h 197"/>
              <a:gd name="T14" fmla="*/ 0 w 257"/>
              <a:gd name="T15" fmla="*/ 112 h 197"/>
              <a:gd name="T16" fmla="*/ 143 w 257"/>
              <a:gd name="T17" fmla="*/ 112 h 197"/>
              <a:gd name="T18" fmla="*/ 248 w 257"/>
              <a:gd name="T19" fmla="*/ 0 h 197"/>
              <a:gd name="T20" fmla="*/ 257 w 257"/>
              <a:gd name="T21" fmla="*/ 35 h 197"/>
              <a:gd name="T22" fmla="*/ 198 w 257"/>
              <a:gd name="T23" fmla="*/ 98 h 197"/>
              <a:gd name="T24" fmla="*/ 253 w 257"/>
              <a:gd name="T25" fmla="*/ 98 h 197"/>
              <a:gd name="T26" fmla="*/ 253 w 257"/>
              <a:gd name="T27" fmla="*/ 197 h 197"/>
              <a:gd name="T28" fmla="*/ 143 w 257"/>
              <a:gd name="T29" fmla="*/ 197 h 197"/>
              <a:gd name="T30" fmla="*/ 143 w 257"/>
              <a:gd name="T31" fmla="*/ 1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197">
                <a:moveTo>
                  <a:pt x="0" y="112"/>
                </a:moveTo>
                <a:cubicBezTo>
                  <a:pt x="0" y="37"/>
                  <a:pt x="36" y="5"/>
                  <a:pt x="105" y="0"/>
                </a:cubicBezTo>
                <a:cubicBezTo>
                  <a:pt x="113" y="35"/>
                  <a:pt x="113" y="35"/>
                  <a:pt x="113" y="35"/>
                </a:cubicBezTo>
                <a:cubicBezTo>
                  <a:pt x="72" y="43"/>
                  <a:pt x="52" y="64"/>
                  <a:pt x="56" y="98"/>
                </a:cubicBezTo>
                <a:cubicBezTo>
                  <a:pt x="110" y="98"/>
                  <a:pt x="110" y="98"/>
                  <a:pt x="110" y="98"/>
                </a:cubicBezTo>
                <a:cubicBezTo>
                  <a:pt x="110" y="197"/>
                  <a:pt x="110" y="197"/>
                  <a:pt x="110" y="197"/>
                </a:cubicBezTo>
                <a:cubicBezTo>
                  <a:pt x="0" y="197"/>
                  <a:pt x="0" y="197"/>
                  <a:pt x="0" y="197"/>
                </a:cubicBezTo>
                <a:lnTo>
                  <a:pt x="0" y="112"/>
                </a:lnTo>
                <a:close/>
                <a:moveTo>
                  <a:pt x="143" y="112"/>
                </a:moveTo>
                <a:cubicBezTo>
                  <a:pt x="143" y="37"/>
                  <a:pt x="179" y="5"/>
                  <a:pt x="248" y="0"/>
                </a:cubicBezTo>
                <a:cubicBezTo>
                  <a:pt x="257" y="35"/>
                  <a:pt x="257" y="35"/>
                  <a:pt x="257" y="35"/>
                </a:cubicBezTo>
                <a:cubicBezTo>
                  <a:pt x="215" y="43"/>
                  <a:pt x="196" y="64"/>
                  <a:pt x="198" y="98"/>
                </a:cubicBezTo>
                <a:cubicBezTo>
                  <a:pt x="253" y="98"/>
                  <a:pt x="253" y="98"/>
                  <a:pt x="253" y="98"/>
                </a:cubicBezTo>
                <a:cubicBezTo>
                  <a:pt x="253" y="197"/>
                  <a:pt x="253" y="197"/>
                  <a:pt x="253" y="197"/>
                </a:cubicBezTo>
                <a:cubicBezTo>
                  <a:pt x="143" y="197"/>
                  <a:pt x="143" y="197"/>
                  <a:pt x="143" y="197"/>
                </a:cubicBezTo>
                <a:lnTo>
                  <a:pt x="143" y="112"/>
                </a:lnTo>
                <a:close/>
              </a:path>
            </a:pathLst>
          </a:custGeom>
          <a:solidFill>
            <a:srgbClr val="FFFFFF">
              <a:alpha val="2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5"/>
          <p:cNvSpPr>
            <a:spLocks noEditPoints="1"/>
          </p:cNvSpPr>
          <p:nvPr/>
        </p:nvSpPr>
        <p:spPr bwMode="auto">
          <a:xfrm rot="10800000">
            <a:off x="4121924" y="5465647"/>
            <a:ext cx="1092657" cy="863705"/>
          </a:xfrm>
          <a:custGeom>
            <a:avLst/>
            <a:gdLst>
              <a:gd name="T0" fmla="*/ 0 w 257"/>
              <a:gd name="T1" fmla="*/ 112 h 197"/>
              <a:gd name="T2" fmla="*/ 105 w 257"/>
              <a:gd name="T3" fmla="*/ 0 h 197"/>
              <a:gd name="T4" fmla="*/ 113 w 257"/>
              <a:gd name="T5" fmla="*/ 35 h 197"/>
              <a:gd name="T6" fmla="*/ 56 w 257"/>
              <a:gd name="T7" fmla="*/ 98 h 197"/>
              <a:gd name="T8" fmla="*/ 110 w 257"/>
              <a:gd name="T9" fmla="*/ 98 h 197"/>
              <a:gd name="T10" fmla="*/ 110 w 257"/>
              <a:gd name="T11" fmla="*/ 197 h 197"/>
              <a:gd name="T12" fmla="*/ 0 w 257"/>
              <a:gd name="T13" fmla="*/ 197 h 197"/>
              <a:gd name="T14" fmla="*/ 0 w 257"/>
              <a:gd name="T15" fmla="*/ 112 h 197"/>
              <a:gd name="T16" fmla="*/ 143 w 257"/>
              <a:gd name="T17" fmla="*/ 112 h 197"/>
              <a:gd name="T18" fmla="*/ 248 w 257"/>
              <a:gd name="T19" fmla="*/ 0 h 197"/>
              <a:gd name="T20" fmla="*/ 257 w 257"/>
              <a:gd name="T21" fmla="*/ 35 h 197"/>
              <a:gd name="T22" fmla="*/ 198 w 257"/>
              <a:gd name="T23" fmla="*/ 98 h 197"/>
              <a:gd name="T24" fmla="*/ 253 w 257"/>
              <a:gd name="T25" fmla="*/ 98 h 197"/>
              <a:gd name="T26" fmla="*/ 253 w 257"/>
              <a:gd name="T27" fmla="*/ 197 h 197"/>
              <a:gd name="T28" fmla="*/ 143 w 257"/>
              <a:gd name="T29" fmla="*/ 197 h 197"/>
              <a:gd name="T30" fmla="*/ 143 w 257"/>
              <a:gd name="T31" fmla="*/ 1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197">
                <a:moveTo>
                  <a:pt x="0" y="112"/>
                </a:moveTo>
                <a:cubicBezTo>
                  <a:pt x="0" y="37"/>
                  <a:pt x="36" y="5"/>
                  <a:pt x="105" y="0"/>
                </a:cubicBezTo>
                <a:cubicBezTo>
                  <a:pt x="113" y="35"/>
                  <a:pt x="113" y="35"/>
                  <a:pt x="113" y="35"/>
                </a:cubicBezTo>
                <a:cubicBezTo>
                  <a:pt x="72" y="43"/>
                  <a:pt x="52" y="64"/>
                  <a:pt x="56" y="98"/>
                </a:cubicBezTo>
                <a:cubicBezTo>
                  <a:pt x="110" y="98"/>
                  <a:pt x="110" y="98"/>
                  <a:pt x="110" y="98"/>
                </a:cubicBezTo>
                <a:cubicBezTo>
                  <a:pt x="110" y="197"/>
                  <a:pt x="110" y="197"/>
                  <a:pt x="110" y="197"/>
                </a:cubicBezTo>
                <a:cubicBezTo>
                  <a:pt x="0" y="197"/>
                  <a:pt x="0" y="197"/>
                  <a:pt x="0" y="197"/>
                </a:cubicBezTo>
                <a:lnTo>
                  <a:pt x="0" y="112"/>
                </a:lnTo>
                <a:close/>
                <a:moveTo>
                  <a:pt x="143" y="112"/>
                </a:moveTo>
                <a:cubicBezTo>
                  <a:pt x="143" y="37"/>
                  <a:pt x="179" y="5"/>
                  <a:pt x="248" y="0"/>
                </a:cubicBezTo>
                <a:cubicBezTo>
                  <a:pt x="257" y="35"/>
                  <a:pt x="257" y="35"/>
                  <a:pt x="257" y="35"/>
                </a:cubicBezTo>
                <a:cubicBezTo>
                  <a:pt x="215" y="43"/>
                  <a:pt x="196" y="64"/>
                  <a:pt x="198" y="98"/>
                </a:cubicBezTo>
                <a:cubicBezTo>
                  <a:pt x="253" y="98"/>
                  <a:pt x="253" y="98"/>
                  <a:pt x="253" y="98"/>
                </a:cubicBezTo>
                <a:cubicBezTo>
                  <a:pt x="253" y="197"/>
                  <a:pt x="253" y="197"/>
                  <a:pt x="253" y="197"/>
                </a:cubicBezTo>
                <a:cubicBezTo>
                  <a:pt x="143" y="197"/>
                  <a:pt x="143" y="197"/>
                  <a:pt x="143" y="197"/>
                </a:cubicBezTo>
                <a:lnTo>
                  <a:pt x="143" y="112"/>
                </a:lnTo>
                <a:close/>
              </a:path>
            </a:pathLst>
          </a:custGeom>
          <a:solidFill>
            <a:srgbClr val="FFFFFF">
              <a:alpha val="2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Title 12"/>
          <p:cNvSpPr>
            <a:spLocks noGrp="1"/>
          </p:cNvSpPr>
          <p:nvPr>
            <p:ph type="title"/>
          </p:nvPr>
        </p:nvSpPr>
        <p:spPr>
          <a:xfrm>
            <a:off x="734688" y="1115367"/>
            <a:ext cx="4596785" cy="1257000"/>
          </a:xfrm>
        </p:spPr>
        <p:txBody>
          <a:bodyPr/>
          <a:lstStyle/>
          <a:p>
            <a:r>
              <a:rPr lang="en-US"/>
              <a:t>Click to edit Master title style</a:t>
            </a:r>
          </a:p>
        </p:txBody>
      </p:sp>
      <p:sp>
        <p:nvSpPr>
          <p:cNvPr id="15" name="Text Placeholder 14"/>
          <p:cNvSpPr>
            <a:spLocks noGrp="1"/>
          </p:cNvSpPr>
          <p:nvPr>
            <p:ph type="body" sz="quarter" idx="17"/>
          </p:nvPr>
        </p:nvSpPr>
        <p:spPr>
          <a:xfrm>
            <a:off x="719138" y="2719388"/>
            <a:ext cx="4503737" cy="245745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0502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 Column plus chart or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68195"/>
            <a:ext cx="10363200" cy="817561"/>
          </a:xfrm>
        </p:spPr>
        <p:txBody>
          <a:bodyPr>
            <a:normAutofit/>
          </a:bodyPr>
          <a:lstStyle>
            <a:lvl1pPr algn="ctr">
              <a:defRPr sz="3200" baseline="0"/>
            </a:lvl1pPr>
          </a:lstStyle>
          <a:p>
            <a:r>
              <a:rPr lang="en-US" dirty="0"/>
              <a:t>One Column Text with One Graphic or Chart</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
        <p:nvSpPr>
          <p:cNvPr id="4" name="Text Placeholder 3"/>
          <p:cNvSpPr>
            <a:spLocks noGrp="1"/>
          </p:cNvSpPr>
          <p:nvPr>
            <p:ph type="body" sz="quarter" idx="12"/>
          </p:nvPr>
        </p:nvSpPr>
        <p:spPr>
          <a:xfrm>
            <a:off x="911225" y="1661927"/>
            <a:ext cx="4743730" cy="4133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hart Placeholder 9"/>
          <p:cNvSpPr>
            <a:spLocks noGrp="1"/>
          </p:cNvSpPr>
          <p:nvPr>
            <p:ph type="chart" sz="quarter" idx="13"/>
          </p:nvPr>
        </p:nvSpPr>
        <p:spPr>
          <a:xfrm>
            <a:off x="6326188" y="1677988"/>
            <a:ext cx="4948237" cy="4060825"/>
          </a:xfrm>
        </p:spPr>
        <p:txBody>
          <a:bodyPr/>
          <a:lstStyle/>
          <a:p>
            <a:r>
              <a:rPr lang="en-US" dirty="0"/>
              <a:t>Click icon to add chart</a:t>
            </a:r>
          </a:p>
        </p:txBody>
      </p:sp>
    </p:spTree>
    <p:extLst>
      <p:ext uri="{BB962C8B-B14F-4D97-AF65-F5344CB8AC3E}">
        <p14:creationId xmlns:p14="http://schemas.microsoft.com/office/powerpoint/2010/main" val="4201951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lumns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68195"/>
            <a:ext cx="10363200" cy="817561"/>
          </a:xfrm>
        </p:spPr>
        <p:txBody>
          <a:bodyPr>
            <a:normAutofit/>
          </a:bodyPr>
          <a:lstStyle>
            <a:lvl1pPr algn="ctr">
              <a:defRPr sz="3200"/>
            </a:lvl1pPr>
          </a:lstStyle>
          <a:p>
            <a:r>
              <a:rPr lang="en-US" dirty="0"/>
              <a:t>Three Columns of Text</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
        <p:nvSpPr>
          <p:cNvPr id="4" name="Text Placeholder 3"/>
          <p:cNvSpPr>
            <a:spLocks noGrp="1"/>
          </p:cNvSpPr>
          <p:nvPr>
            <p:ph type="body" sz="quarter" idx="12"/>
          </p:nvPr>
        </p:nvSpPr>
        <p:spPr>
          <a:xfrm>
            <a:off x="911225" y="1661927"/>
            <a:ext cx="3306030" cy="4133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p:cNvSpPr>
            <a:spLocks noGrp="1"/>
          </p:cNvSpPr>
          <p:nvPr>
            <p:ph type="body" sz="quarter" idx="13"/>
          </p:nvPr>
        </p:nvSpPr>
        <p:spPr>
          <a:xfrm>
            <a:off x="4442221" y="1670547"/>
            <a:ext cx="3306030" cy="4133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p:cNvSpPr>
            <a:spLocks noGrp="1"/>
          </p:cNvSpPr>
          <p:nvPr>
            <p:ph type="body" sz="quarter" idx="14"/>
          </p:nvPr>
        </p:nvSpPr>
        <p:spPr>
          <a:xfrm>
            <a:off x="7964588" y="1670547"/>
            <a:ext cx="3306030" cy="4133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2307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maller_images_w_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68195"/>
            <a:ext cx="10363200" cy="817561"/>
          </a:xfrm>
        </p:spPr>
        <p:txBody>
          <a:bodyPr>
            <a:normAutofit/>
          </a:bodyPr>
          <a:lstStyle>
            <a:lvl1pPr algn="ctr">
              <a:defRPr sz="3200"/>
            </a:lvl1pPr>
          </a:lstStyle>
          <a:p>
            <a:r>
              <a:rPr lang="en-US" dirty="0"/>
              <a:t>Smaller Panel Images with Bullet Lists</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
        <p:nvSpPr>
          <p:cNvPr id="23" name="그림 개체 틀 3"/>
          <p:cNvSpPr>
            <a:spLocks noGrp="1"/>
          </p:cNvSpPr>
          <p:nvPr>
            <p:ph type="pic" sz="quarter" idx="24" hasCustomPrompt="1"/>
          </p:nvPr>
        </p:nvSpPr>
        <p:spPr>
          <a:xfrm>
            <a:off x="914399" y="1811204"/>
            <a:ext cx="2446421" cy="1854418"/>
          </a:xfrm>
          <a:prstGeom prst="roundRect">
            <a:avLst>
              <a:gd name="adj" fmla="val 5102"/>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dirty="0"/>
              <a:t>Insert Image</a:t>
            </a:r>
            <a:endParaRPr lang="ko-KR" altLang="en-US" dirty="0"/>
          </a:p>
        </p:txBody>
      </p:sp>
      <p:sp>
        <p:nvSpPr>
          <p:cNvPr id="8" name="그림 개체 틀 3"/>
          <p:cNvSpPr>
            <a:spLocks noGrp="1"/>
          </p:cNvSpPr>
          <p:nvPr>
            <p:ph type="pic" sz="quarter" idx="25" hasCustomPrompt="1"/>
          </p:nvPr>
        </p:nvSpPr>
        <p:spPr>
          <a:xfrm>
            <a:off x="3553326" y="1811204"/>
            <a:ext cx="2446421" cy="1854418"/>
          </a:xfrm>
          <a:prstGeom prst="roundRect">
            <a:avLst>
              <a:gd name="adj" fmla="val 5102"/>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dirty="0"/>
              <a:t>Insert Image</a:t>
            </a:r>
            <a:endParaRPr lang="ko-KR" altLang="en-US" dirty="0"/>
          </a:p>
        </p:txBody>
      </p:sp>
      <p:sp>
        <p:nvSpPr>
          <p:cNvPr id="9" name="그림 개체 틀 3"/>
          <p:cNvSpPr>
            <a:spLocks noGrp="1"/>
          </p:cNvSpPr>
          <p:nvPr>
            <p:ph type="pic" sz="quarter" idx="26" hasCustomPrompt="1"/>
          </p:nvPr>
        </p:nvSpPr>
        <p:spPr>
          <a:xfrm>
            <a:off x="6192253" y="1811204"/>
            <a:ext cx="2446421" cy="1854418"/>
          </a:xfrm>
          <a:prstGeom prst="roundRect">
            <a:avLst>
              <a:gd name="adj" fmla="val 5102"/>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dirty="0"/>
              <a:t>Insert Image</a:t>
            </a:r>
            <a:endParaRPr lang="ko-KR" altLang="en-US" dirty="0"/>
          </a:p>
        </p:txBody>
      </p:sp>
      <p:sp>
        <p:nvSpPr>
          <p:cNvPr id="10" name="그림 개체 틀 3"/>
          <p:cNvSpPr>
            <a:spLocks noGrp="1"/>
          </p:cNvSpPr>
          <p:nvPr>
            <p:ph type="pic" sz="quarter" idx="27" hasCustomPrompt="1"/>
          </p:nvPr>
        </p:nvSpPr>
        <p:spPr>
          <a:xfrm>
            <a:off x="8831179" y="1811204"/>
            <a:ext cx="2446421" cy="1854418"/>
          </a:xfrm>
          <a:prstGeom prst="roundRect">
            <a:avLst>
              <a:gd name="adj" fmla="val 5102"/>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dirty="0"/>
              <a:t>Insert Image</a:t>
            </a:r>
            <a:endParaRPr lang="ko-KR" altLang="en-US" dirty="0"/>
          </a:p>
        </p:txBody>
      </p:sp>
      <p:sp>
        <p:nvSpPr>
          <p:cNvPr id="11" name="Text Placeholder 3"/>
          <p:cNvSpPr>
            <a:spLocks noGrp="1"/>
          </p:cNvSpPr>
          <p:nvPr>
            <p:ph type="body" sz="quarter" idx="29" hasCustomPrompt="1"/>
          </p:nvPr>
        </p:nvSpPr>
        <p:spPr>
          <a:xfrm>
            <a:off x="945898" y="3890143"/>
            <a:ext cx="2384776" cy="2004883"/>
          </a:xfrm>
        </p:spPr>
        <p:txBody>
          <a:bodyPr/>
          <a:lstStyle>
            <a:lvl1pPr marL="171446" marR="0" indent="-171446" algn="l" defTabSz="914377" rtl="0" eaLnBrk="1" fontAlgn="auto" latinLnBrk="0" hangingPunct="1">
              <a:lnSpc>
                <a:spcPct val="120000"/>
              </a:lnSpc>
              <a:spcBef>
                <a:spcPts val="500"/>
              </a:spcBef>
              <a:spcAft>
                <a:spcPts val="800"/>
              </a:spcAft>
              <a:buClr>
                <a:schemeClr val="accent1"/>
              </a:buClr>
              <a:buSzTx/>
              <a:buFont typeface="Arial" panose="020B0604020202020204" pitchFamily="34" charset="0"/>
              <a:buChar char="•"/>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171446" indent="-171446">
              <a:lnSpc>
                <a:spcPct val="120000"/>
              </a:lnSpc>
              <a:spcAft>
                <a:spcPts val="800"/>
              </a:spcAft>
              <a:buClr>
                <a:schemeClr val="accent1"/>
              </a:buClr>
              <a:buFont typeface="Arial" panose="020B0604020202020204" pitchFamily="34" charset="0"/>
              <a:buChar char="•"/>
            </a:pPr>
            <a:r>
              <a:rPr lang="en-US" sz="1200" dirty="0"/>
              <a:t>Bullet one</a:t>
            </a:r>
          </a:p>
          <a:p>
            <a:pPr marL="171446" indent="-171446">
              <a:lnSpc>
                <a:spcPct val="120000"/>
              </a:lnSpc>
              <a:spcAft>
                <a:spcPts val="800"/>
              </a:spcAft>
              <a:buClr>
                <a:schemeClr val="accent1"/>
              </a:buClr>
              <a:buFont typeface="Arial" panose="020B0604020202020204" pitchFamily="34" charset="0"/>
              <a:buChar char="•"/>
            </a:pPr>
            <a:r>
              <a:rPr lang="en-US" sz="1200" dirty="0"/>
              <a:t>Bullet item two</a:t>
            </a:r>
          </a:p>
          <a:p>
            <a:pPr marL="171446" indent="-171446">
              <a:lnSpc>
                <a:spcPct val="120000"/>
              </a:lnSpc>
              <a:spcAft>
                <a:spcPts val="800"/>
              </a:spcAft>
              <a:buClr>
                <a:schemeClr val="accent1"/>
              </a:buClr>
              <a:buFont typeface="Arial" panose="020B0604020202020204" pitchFamily="34" charset="0"/>
              <a:buChar char="•"/>
            </a:pPr>
            <a:r>
              <a:rPr lang="en-US" sz="1200" dirty="0"/>
              <a:t>Bullet item three</a:t>
            </a:r>
          </a:p>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1200" dirty="0"/>
          </a:p>
          <a:p>
            <a:pPr lvl="1"/>
            <a:endParaRPr lang="en-US" dirty="0"/>
          </a:p>
        </p:txBody>
      </p:sp>
      <p:sp>
        <p:nvSpPr>
          <p:cNvPr id="12" name="Text Placeholder 3"/>
          <p:cNvSpPr>
            <a:spLocks noGrp="1"/>
          </p:cNvSpPr>
          <p:nvPr>
            <p:ph type="body" sz="quarter" idx="30" hasCustomPrompt="1"/>
          </p:nvPr>
        </p:nvSpPr>
        <p:spPr>
          <a:xfrm>
            <a:off x="3590312" y="3898763"/>
            <a:ext cx="2384776" cy="2004883"/>
          </a:xfrm>
        </p:spPr>
        <p:txBody>
          <a:bodyPr/>
          <a:lstStyle>
            <a:lvl1pPr marL="171446" marR="0" indent="-171446" algn="l" defTabSz="914377" rtl="0" eaLnBrk="1" fontAlgn="auto" latinLnBrk="0" hangingPunct="1">
              <a:lnSpc>
                <a:spcPct val="120000"/>
              </a:lnSpc>
              <a:spcBef>
                <a:spcPts val="500"/>
              </a:spcBef>
              <a:spcAft>
                <a:spcPts val="800"/>
              </a:spcAft>
              <a:buClr>
                <a:schemeClr val="accent1"/>
              </a:buClr>
              <a:buSzTx/>
              <a:buFont typeface="Arial" panose="020B0604020202020204" pitchFamily="34" charset="0"/>
              <a:buChar char="•"/>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171446" indent="-171446">
              <a:lnSpc>
                <a:spcPct val="120000"/>
              </a:lnSpc>
              <a:spcAft>
                <a:spcPts val="800"/>
              </a:spcAft>
              <a:buClr>
                <a:schemeClr val="accent1"/>
              </a:buClr>
              <a:buFont typeface="Arial" panose="020B0604020202020204" pitchFamily="34" charset="0"/>
              <a:buChar char="•"/>
            </a:pPr>
            <a:r>
              <a:rPr lang="en-US" sz="1200" dirty="0"/>
              <a:t>Bullet one</a:t>
            </a:r>
          </a:p>
          <a:p>
            <a:pPr marL="171446" indent="-171446">
              <a:lnSpc>
                <a:spcPct val="120000"/>
              </a:lnSpc>
              <a:spcAft>
                <a:spcPts val="800"/>
              </a:spcAft>
              <a:buClr>
                <a:schemeClr val="accent1"/>
              </a:buClr>
              <a:buFont typeface="Arial" panose="020B0604020202020204" pitchFamily="34" charset="0"/>
              <a:buChar char="•"/>
            </a:pPr>
            <a:r>
              <a:rPr lang="en-US" sz="1200" dirty="0"/>
              <a:t>Bullet item two</a:t>
            </a:r>
          </a:p>
          <a:p>
            <a:pPr marL="171446" indent="-171446">
              <a:lnSpc>
                <a:spcPct val="120000"/>
              </a:lnSpc>
              <a:spcAft>
                <a:spcPts val="800"/>
              </a:spcAft>
              <a:buClr>
                <a:schemeClr val="accent1"/>
              </a:buClr>
              <a:buFont typeface="Arial" panose="020B0604020202020204" pitchFamily="34" charset="0"/>
              <a:buChar char="•"/>
            </a:pPr>
            <a:r>
              <a:rPr lang="en-US" sz="1200" dirty="0"/>
              <a:t>Bullet item three</a:t>
            </a:r>
          </a:p>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1200" dirty="0"/>
          </a:p>
          <a:p>
            <a:pPr lvl="1"/>
            <a:endParaRPr lang="en-US" dirty="0"/>
          </a:p>
        </p:txBody>
      </p:sp>
      <p:sp>
        <p:nvSpPr>
          <p:cNvPr id="13" name="Text Placeholder 3"/>
          <p:cNvSpPr>
            <a:spLocks noGrp="1"/>
          </p:cNvSpPr>
          <p:nvPr>
            <p:ph type="body" sz="quarter" idx="31" hasCustomPrompt="1"/>
          </p:nvPr>
        </p:nvSpPr>
        <p:spPr>
          <a:xfrm>
            <a:off x="6234726" y="3895401"/>
            <a:ext cx="2384776" cy="2004883"/>
          </a:xfrm>
        </p:spPr>
        <p:txBody>
          <a:bodyPr/>
          <a:lstStyle>
            <a:lvl1pPr marL="171446" marR="0" indent="-171446" algn="l" defTabSz="914377" rtl="0" eaLnBrk="1" fontAlgn="auto" latinLnBrk="0" hangingPunct="1">
              <a:lnSpc>
                <a:spcPct val="120000"/>
              </a:lnSpc>
              <a:spcBef>
                <a:spcPts val="500"/>
              </a:spcBef>
              <a:spcAft>
                <a:spcPts val="800"/>
              </a:spcAft>
              <a:buClr>
                <a:schemeClr val="accent1"/>
              </a:buClr>
              <a:buSzTx/>
              <a:buFont typeface="Arial" panose="020B0604020202020204" pitchFamily="34" charset="0"/>
              <a:buChar char="•"/>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171446" indent="-171446">
              <a:lnSpc>
                <a:spcPct val="120000"/>
              </a:lnSpc>
              <a:spcAft>
                <a:spcPts val="800"/>
              </a:spcAft>
              <a:buClr>
                <a:schemeClr val="accent1"/>
              </a:buClr>
              <a:buFont typeface="Arial" panose="020B0604020202020204" pitchFamily="34" charset="0"/>
              <a:buChar char="•"/>
            </a:pPr>
            <a:r>
              <a:rPr lang="en-US" sz="1200" dirty="0"/>
              <a:t>Bullet one</a:t>
            </a:r>
          </a:p>
          <a:p>
            <a:pPr marL="171446" indent="-171446">
              <a:lnSpc>
                <a:spcPct val="120000"/>
              </a:lnSpc>
              <a:spcAft>
                <a:spcPts val="800"/>
              </a:spcAft>
              <a:buClr>
                <a:schemeClr val="accent1"/>
              </a:buClr>
              <a:buFont typeface="Arial" panose="020B0604020202020204" pitchFamily="34" charset="0"/>
              <a:buChar char="•"/>
            </a:pPr>
            <a:r>
              <a:rPr lang="en-US" sz="1200" dirty="0"/>
              <a:t>Bullet item two</a:t>
            </a:r>
          </a:p>
          <a:p>
            <a:pPr marL="171446" indent="-171446">
              <a:lnSpc>
                <a:spcPct val="120000"/>
              </a:lnSpc>
              <a:spcAft>
                <a:spcPts val="800"/>
              </a:spcAft>
              <a:buClr>
                <a:schemeClr val="accent1"/>
              </a:buClr>
              <a:buFont typeface="Arial" panose="020B0604020202020204" pitchFamily="34" charset="0"/>
              <a:buChar char="•"/>
            </a:pPr>
            <a:r>
              <a:rPr lang="en-US" sz="1200" dirty="0"/>
              <a:t>Bullet item three</a:t>
            </a:r>
          </a:p>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1200" dirty="0"/>
          </a:p>
          <a:p>
            <a:pPr lvl="1"/>
            <a:endParaRPr lang="en-US" dirty="0"/>
          </a:p>
        </p:txBody>
      </p:sp>
      <p:sp>
        <p:nvSpPr>
          <p:cNvPr id="14" name="Text Placeholder 3"/>
          <p:cNvSpPr>
            <a:spLocks noGrp="1"/>
          </p:cNvSpPr>
          <p:nvPr>
            <p:ph type="body" sz="quarter" idx="32" hasCustomPrompt="1"/>
          </p:nvPr>
        </p:nvSpPr>
        <p:spPr>
          <a:xfrm>
            <a:off x="8870510" y="3895401"/>
            <a:ext cx="2384776" cy="2004883"/>
          </a:xfrm>
        </p:spPr>
        <p:txBody>
          <a:bodyPr/>
          <a:lstStyle>
            <a:lvl1pPr marL="171446" marR="0" indent="-171446" algn="l" defTabSz="914377" rtl="0" eaLnBrk="1" fontAlgn="auto" latinLnBrk="0" hangingPunct="1">
              <a:lnSpc>
                <a:spcPct val="120000"/>
              </a:lnSpc>
              <a:spcBef>
                <a:spcPts val="500"/>
              </a:spcBef>
              <a:spcAft>
                <a:spcPts val="800"/>
              </a:spcAft>
              <a:buClr>
                <a:schemeClr val="accent1"/>
              </a:buClr>
              <a:buSzTx/>
              <a:buFont typeface="Arial" panose="020B0604020202020204" pitchFamily="34" charset="0"/>
              <a:buChar char="•"/>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171446" indent="-171446">
              <a:lnSpc>
                <a:spcPct val="120000"/>
              </a:lnSpc>
              <a:spcAft>
                <a:spcPts val="800"/>
              </a:spcAft>
              <a:buClr>
                <a:schemeClr val="accent1"/>
              </a:buClr>
              <a:buFont typeface="Arial" panose="020B0604020202020204" pitchFamily="34" charset="0"/>
              <a:buChar char="•"/>
            </a:pPr>
            <a:r>
              <a:rPr lang="en-US" sz="1200" dirty="0"/>
              <a:t>Bullet one</a:t>
            </a:r>
          </a:p>
          <a:p>
            <a:pPr marL="171446" indent="-171446">
              <a:lnSpc>
                <a:spcPct val="120000"/>
              </a:lnSpc>
              <a:spcAft>
                <a:spcPts val="800"/>
              </a:spcAft>
              <a:buClr>
                <a:schemeClr val="accent1"/>
              </a:buClr>
              <a:buFont typeface="Arial" panose="020B0604020202020204" pitchFamily="34" charset="0"/>
              <a:buChar char="•"/>
            </a:pPr>
            <a:r>
              <a:rPr lang="en-US" sz="1200" dirty="0"/>
              <a:t>Bullet item two</a:t>
            </a:r>
          </a:p>
          <a:p>
            <a:pPr marL="171446" indent="-171446">
              <a:lnSpc>
                <a:spcPct val="120000"/>
              </a:lnSpc>
              <a:spcAft>
                <a:spcPts val="800"/>
              </a:spcAft>
              <a:buClr>
                <a:schemeClr val="accent1"/>
              </a:buClr>
              <a:buFont typeface="Arial" panose="020B0604020202020204" pitchFamily="34" charset="0"/>
              <a:buChar char="•"/>
            </a:pPr>
            <a:r>
              <a:rPr lang="en-US" sz="1200" dirty="0"/>
              <a:t>Bullet item three</a:t>
            </a:r>
          </a:p>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1200" dirty="0"/>
          </a:p>
          <a:p>
            <a:pPr lvl="1"/>
            <a:endParaRPr lang="en-US" dirty="0"/>
          </a:p>
        </p:txBody>
      </p:sp>
    </p:spTree>
    <p:extLst>
      <p:ext uri="{BB962C8B-B14F-4D97-AF65-F5344CB8AC3E}">
        <p14:creationId xmlns:p14="http://schemas.microsoft.com/office/powerpoint/2010/main" val="300015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anel_Images_w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68195"/>
            <a:ext cx="10363200" cy="817561"/>
          </a:xfrm>
        </p:spPr>
        <p:txBody>
          <a:bodyPr>
            <a:normAutofit/>
          </a:bodyPr>
          <a:lstStyle>
            <a:lvl1pPr algn="ctr">
              <a:defRPr sz="3200"/>
            </a:lvl1pPr>
          </a:lstStyle>
          <a:p>
            <a:r>
              <a:rPr lang="en-US" dirty="0"/>
              <a:t>Panel Images with Text</a:t>
            </a:r>
          </a:p>
        </p:txBody>
      </p:sp>
      <p:sp>
        <p:nvSpPr>
          <p:cNvPr id="17" name="Text Placeholder 16"/>
          <p:cNvSpPr>
            <a:spLocks noGrp="1"/>
          </p:cNvSpPr>
          <p:nvPr>
            <p:ph type="body" sz="quarter" idx="11" hasCustomPrompt="1"/>
          </p:nvPr>
        </p:nvSpPr>
        <p:spPr>
          <a:xfrm>
            <a:off x="914400" y="1058697"/>
            <a:ext cx="10363200" cy="369051"/>
          </a:xfrm>
        </p:spPr>
        <p:txBody>
          <a:bodyPr>
            <a:normAutofit/>
          </a:bodyPr>
          <a:lstStyle>
            <a:lvl1pPr marL="0" indent="0" algn="ctr">
              <a:buNone/>
              <a:defRPr sz="1400">
                <a:solidFill>
                  <a:schemeClr val="tx1">
                    <a:lumMod val="40000"/>
                    <a:lumOff val="60000"/>
                  </a:schemeClr>
                </a:solidFill>
              </a:defRPr>
            </a:lvl1pPr>
          </a:lstStyle>
          <a:p>
            <a:r>
              <a:rPr lang="en-US" sz="1400" dirty="0">
                <a:latin typeface="+mn-lt"/>
                <a:cs typeface="Lato Light"/>
              </a:rPr>
              <a:t>Subtitle</a:t>
            </a:r>
            <a:endParaRPr lang="en-US" sz="1400" dirty="0">
              <a:solidFill>
                <a:schemeClr val="accent1"/>
              </a:solidFill>
              <a:latin typeface="+mn-lt"/>
              <a:cs typeface="Lato Light"/>
            </a:endParaRPr>
          </a:p>
        </p:txBody>
      </p:sp>
      <p:sp>
        <p:nvSpPr>
          <p:cNvPr id="23" name="그림 개체 틀 3"/>
          <p:cNvSpPr>
            <a:spLocks noGrp="1"/>
          </p:cNvSpPr>
          <p:nvPr>
            <p:ph type="pic" sz="quarter" idx="24" hasCustomPrompt="1"/>
          </p:nvPr>
        </p:nvSpPr>
        <p:spPr>
          <a:xfrm>
            <a:off x="914398" y="1811203"/>
            <a:ext cx="3352801" cy="3001429"/>
          </a:xfrm>
          <a:prstGeom prst="roundRect">
            <a:avLst>
              <a:gd name="adj" fmla="val 7265"/>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dirty="0"/>
              <a:t>Insert Image</a:t>
            </a:r>
            <a:endParaRPr lang="ko-KR" altLang="en-US" dirty="0"/>
          </a:p>
        </p:txBody>
      </p:sp>
      <p:sp>
        <p:nvSpPr>
          <p:cNvPr id="10" name="그림 개체 틀 3"/>
          <p:cNvSpPr>
            <a:spLocks noGrp="1"/>
          </p:cNvSpPr>
          <p:nvPr>
            <p:ph type="pic" sz="quarter" idx="25" hasCustomPrompt="1"/>
          </p:nvPr>
        </p:nvSpPr>
        <p:spPr>
          <a:xfrm>
            <a:off x="4419599" y="1811203"/>
            <a:ext cx="3352801" cy="3001429"/>
          </a:xfrm>
          <a:prstGeom prst="roundRect">
            <a:avLst>
              <a:gd name="adj" fmla="val 7265"/>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dirty="0"/>
              <a:t>Insert Image</a:t>
            </a:r>
            <a:endParaRPr lang="ko-KR" altLang="en-US" dirty="0"/>
          </a:p>
        </p:txBody>
      </p:sp>
      <p:sp>
        <p:nvSpPr>
          <p:cNvPr id="11" name="그림 개체 틀 3"/>
          <p:cNvSpPr>
            <a:spLocks noGrp="1"/>
          </p:cNvSpPr>
          <p:nvPr>
            <p:ph type="pic" sz="quarter" idx="26" hasCustomPrompt="1"/>
          </p:nvPr>
        </p:nvSpPr>
        <p:spPr>
          <a:xfrm>
            <a:off x="7924799" y="1811203"/>
            <a:ext cx="3352801" cy="3001429"/>
          </a:xfrm>
          <a:prstGeom prst="roundRect">
            <a:avLst>
              <a:gd name="adj" fmla="val 7265"/>
            </a:avLst>
          </a:prstGeom>
          <a:pattFill prst="ltDnDiag">
            <a:fgClr>
              <a:schemeClr val="bg1">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342900" indent="-342900" algn="ctr">
              <a:buNone/>
              <a:defRPr lang="ko-KR" altLang="en-US" sz="1000" kern="1200" baseline="0" dirty="0">
                <a:solidFill>
                  <a:schemeClr val="tx1"/>
                </a:solidFill>
                <a:latin typeface="+mn-lt"/>
                <a:ea typeface="+mn-ea"/>
                <a:cs typeface="+mn-cs"/>
              </a:defRPr>
            </a:lvl1pPr>
          </a:lstStyle>
          <a:p>
            <a:pPr marL="0" lvl="0" indent="0" algn="ctr" defTabSz="914400" rtl="0" eaLnBrk="1" latinLnBrk="1" hangingPunct="1">
              <a:spcBef>
                <a:spcPct val="20000"/>
              </a:spcBef>
            </a:pPr>
            <a:r>
              <a:rPr lang="en-US" altLang="ko-KR" dirty="0"/>
              <a:t>Insert Image</a:t>
            </a:r>
            <a:endParaRPr lang="ko-KR" altLang="en-US" dirty="0"/>
          </a:p>
        </p:txBody>
      </p:sp>
      <p:sp>
        <p:nvSpPr>
          <p:cNvPr id="4" name="Text Placeholder 3"/>
          <p:cNvSpPr>
            <a:spLocks noGrp="1"/>
          </p:cNvSpPr>
          <p:nvPr>
            <p:ph type="body" sz="quarter" idx="27" hasCustomPrompt="1"/>
          </p:nvPr>
        </p:nvSpPr>
        <p:spPr>
          <a:xfrm>
            <a:off x="944563" y="5080000"/>
            <a:ext cx="3292475" cy="86518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 here Descriptive text here Descriptive text here Descriptive text here Descriptive</a:t>
            </a:r>
          </a:p>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1200" dirty="0"/>
          </a:p>
          <a:p>
            <a:pPr lvl="1"/>
            <a:endParaRPr lang="en-US" dirty="0"/>
          </a:p>
        </p:txBody>
      </p:sp>
      <p:sp>
        <p:nvSpPr>
          <p:cNvPr id="13" name="Text Placeholder 3"/>
          <p:cNvSpPr>
            <a:spLocks noGrp="1"/>
          </p:cNvSpPr>
          <p:nvPr>
            <p:ph type="body" sz="quarter" idx="28" hasCustomPrompt="1"/>
          </p:nvPr>
        </p:nvSpPr>
        <p:spPr>
          <a:xfrm>
            <a:off x="4446320" y="5075068"/>
            <a:ext cx="3292475" cy="86518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 here Descriptive text here Descriptive text here Descriptive text here Descriptive</a:t>
            </a:r>
          </a:p>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1200" dirty="0"/>
          </a:p>
          <a:p>
            <a:pPr lvl="1"/>
            <a:endParaRPr lang="en-US" dirty="0"/>
          </a:p>
        </p:txBody>
      </p:sp>
      <p:sp>
        <p:nvSpPr>
          <p:cNvPr id="14" name="Text Placeholder 3"/>
          <p:cNvSpPr>
            <a:spLocks noGrp="1"/>
          </p:cNvSpPr>
          <p:nvPr>
            <p:ph type="body" sz="quarter" idx="29" hasCustomPrompt="1"/>
          </p:nvPr>
        </p:nvSpPr>
        <p:spPr>
          <a:xfrm>
            <a:off x="7953032" y="5075068"/>
            <a:ext cx="3292475" cy="865188"/>
          </a:xfrm>
        </p:spPr>
        <p:txBody>
          <a:bodyPr/>
          <a:lstStyle>
            <a:lvl1pPr marL="228594"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1200"/>
            </a:lvl1pPr>
            <a:lvl2pPr marL="457189" marR="0"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sz="1600"/>
            </a:lvl2pPr>
          </a:lstStyle>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200" dirty="0"/>
              <a:t>Descriptive text here Descriptive text here Descriptive text here Descriptive text here Descriptive text here Descriptive text here Descriptive text here Descriptive</a:t>
            </a:r>
          </a:p>
          <a:p>
            <a:pPr marL="228594"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1200" dirty="0"/>
          </a:p>
          <a:p>
            <a:pPr lvl="1"/>
            <a:endParaRPr lang="en-US" dirty="0"/>
          </a:p>
        </p:txBody>
      </p:sp>
    </p:spTree>
    <p:extLst>
      <p:ext uri="{BB962C8B-B14F-4D97-AF65-F5344CB8AC3E}">
        <p14:creationId xmlns:p14="http://schemas.microsoft.com/office/powerpoint/2010/main" val="40325798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lide Number Placeholder 5"/>
          <p:cNvSpPr txBox="1">
            <a:spLocks/>
          </p:cNvSpPr>
          <p:nvPr/>
        </p:nvSpPr>
        <p:spPr>
          <a:xfrm>
            <a:off x="11008615" y="6252984"/>
            <a:ext cx="139424"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latin typeface="+mn-lt"/>
                <a:ea typeface="Open Sans Light" panose="020B0306030504020204" pitchFamily="34" charset="0"/>
                <a:cs typeface="Open Sans Light" panose="020B0306030504020204" pitchFamily="34" charset="0"/>
              </a:rPr>
              <a:pPr algn="ctr"/>
              <a:t>‹#›</a:t>
            </a:fld>
            <a:endParaRPr lang="en-US" sz="1200" dirty="0">
              <a:latin typeface="+mn-lt"/>
              <a:ea typeface="Open Sans Light" panose="020B0306030504020204" pitchFamily="34" charset="0"/>
              <a:cs typeface="Open Sans Light" panose="020B0306030504020204" pitchFamily="34" charset="0"/>
            </a:endParaRPr>
          </a:p>
        </p:txBody>
      </p:sp>
      <p:cxnSp>
        <p:nvCxnSpPr>
          <p:cNvPr id="27" name="Straight Connector 26"/>
          <p:cNvCxnSpPr/>
          <p:nvPr/>
        </p:nvCxnSpPr>
        <p:spPr>
          <a:xfrm>
            <a:off x="513349" y="6047874"/>
            <a:ext cx="11253537"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itle Placeholder 1"/>
          <p:cNvSpPr>
            <a:spLocks noGrp="1"/>
          </p:cNvSpPr>
          <p:nvPr>
            <p:ph type="title"/>
          </p:nvPr>
        </p:nvSpPr>
        <p:spPr>
          <a:xfrm>
            <a:off x="914400" y="588175"/>
            <a:ext cx="10363200" cy="817561"/>
          </a:xfrm>
          <a:prstGeom prst="rect">
            <a:avLst/>
          </a:prstGeom>
        </p:spPr>
        <p:txBody>
          <a:bodyPr vert="horz" lIns="0" tIns="0" rIns="0" bIns="0" rtlCol="0" anchor="ctr">
            <a:normAutofit/>
          </a:bodyPr>
          <a:lstStyle/>
          <a:p>
            <a:r>
              <a:rPr lang="en-US"/>
              <a:t>Click to edit Master title style</a:t>
            </a:r>
            <a:endParaRPr lang="en-US" dirty="0"/>
          </a:p>
        </p:txBody>
      </p:sp>
      <p:sp>
        <p:nvSpPr>
          <p:cNvPr id="15" name="Text Placeholder 2"/>
          <p:cNvSpPr>
            <a:spLocks noGrp="1"/>
          </p:cNvSpPr>
          <p:nvPr>
            <p:ph type="body" idx="1"/>
          </p:nvPr>
        </p:nvSpPr>
        <p:spPr>
          <a:xfrm>
            <a:off x="914400" y="1527415"/>
            <a:ext cx="10363200" cy="4243137"/>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PALS_LOGO_TM_CMYK (1).eps"/>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520994" y="6108265"/>
            <a:ext cx="1476177" cy="673743"/>
          </a:xfrm>
          <a:prstGeom prst="rect">
            <a:avLst/>
          </a:prstGeom>
        </p:spPr>
      </p:pic>
    </p:spTree>
    <p:extLst>
      <p:ext uri="{BB962C8B-B14F-4D97-AF65-F5344CB8AC3E}">
        <p14:creationId xmlns:p14="http://schemas.microsoft.com/office/powerpoint/2010/main" val="351995973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660" r:id="rId47"/>
    <p:sldLayoutId id="2147483662" r:id="rId48"/>
  </p:sldLayoutIdLst>
  <p:txStyles>
    <p:titleStyle>
      <a:lvl1pPr algn="l" defTabSz="914377" rtl="0" eaLnBrk="1" latinLnBrk="0" hangingPunct="1">
        <a:lnSpc>
          <a:spcPct val="90000"/>
        </a:lnSpc>
        <a:spcBef>
          <a:spcPct val="0"/>
        </a:spcBef>
        <a:buNone/>
        <a:defRPr sz="2800" kern="1200">
          <a:solidFill>
            <a:schemeClr val="tx1"/>
          </a:solidFill>
          <a:latin typeface="+mj-lt"/>
          <a:ea typeface="Open Sans Light" panose="020B0306030504020204" pitchFamily="34" charset="0"/>
          <a:cs typeface="Open Sans Light" panose="020B0306030504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p:cNvSpPr txBox="1">
            <a:spLocks/>
          </p:cNvSpPr>
          <p:nvPr/>
        </p:nvSpPr>
        <p:spPr>
          <a:xfrm>
            <a:off x="385011" y="6112693"/>
            <a:ext cx="3227268"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mn-lt"/>
                <a:ea typeface="Open Sans Light" panose="020B0306030504020204" pitchFamily="34" charset="0"/>
                <a:cs typeface="Open Sans Light" panose="020B0306030504020204" pitchFamily="34" charset="0"/>
              </a:rPr>
              <a:t>PALS VA</a:t>
            </a:r>
          </a:p>
        </p:txBody>
      </p:sp>
      <p:sp>
        <p:nvSpPr>
          <p:cNvPr id="8" name="Slide Number Placeholder 5"/>
          <p:cNvSpPr txBox="1">
            <a:spLocks/>
          </p:cNvSpPr>
          <p:nvPr/>
        </p:nvSpPr>
        <p:spPr>
          <a:xfrm>
            <a:off x="11008615" y="6252984"/>
            <a:ext cx="139424"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latin typeface="+mn-lt"/>
                <a:ea typeface="Open Sans Light" panose="020B0306030504020204" pitchFamily="34" charset="0"/>
                <a:cs typeface="Open Sans Light" panose="020B0306030504020204" pitchFamily="34" charset="0"/>
              </a:rPr>
              <a:pPr algn="ctr"/>
              <a:t>‹#›</a:t>
            </a:fld>
            <a:endParaRPr lang="en-US" sz="1200" dirty="0">
              <a:latin typeface="+mn-lt"/>
              <a:ea typeface="Open Sans Light" panose="020B0306030504020204" pitchFamily="34" charset="0"/>
              <a:cs typeface="Open Sans Light" panose="020B0306030504020204" pitchFamily="34" charset="0"/>
            </a:endParaRPr>
          </a:p>
        </p:txBody>
      </p:sp>
      <p:sp>
        <p:nvSpPr>
          <p:cNvPr id="26" name="Slide Number Placeholder 5"/>
          <p:cNvSpPr txBox="1">
            <a:spLocks/>
          </p:cNvSpPr>
          <p:nvPr/>
        </p:nvSpPr>
        <p:spPr>
          <a:xfrm>
            <a:off x="385011" y="6325199"/>
            <a:ext cx="4815439"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tx1">
                    <a:lumMod val="65000"/>
                    <a:lumOff val="35000"/>
                  </a:schemeClr>
                </a:solidFill>
                <a:latin typeface="+mn-lt"/>
                <a:ea typeface="Open Sans Light" panose="020B0306030504020204" pitchFamily="34" charset="0"/>
                <a:cs typeface="Open Sans Light" panose="020B0306030504020204" pitchFamily="34" charset="0"/>
              </a:rPr>
              <a:t>Second Line if</a:t>
            </a:r>
            <a:r>
              <a:rPr lang="en-US" sz="1200" baseline="0" dirty="0">
                <a:solidFill>
                  <a:schemeClr val="tx1">
                    <a:lumMod val="65000"/>
                    <a:lumOff val="35000"/>
                  </a:schemeClr>
                </a:solidFill>
                <a:latin typeface="+mn-lt"/>
                <a:ea typeface="Open Sans Light" panose="020B0306030504020204" pitchFamily="34" charset="0"/>
                <a:cs typeface="Open Sans Light" panose="020B0306030504020204" pitchFamily="34" charset="0"/>
              </a:rPr>
              <a:t> desired</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7" name="Straight Connector 26"/>
          <p:cNvCxnSpPr/>
          <p:nvPr/>
        </p:nvCxnSpPr>
        <p:spPr>
          <a:xfrm>
            <a:off x="513349" y="6047874"/>
            <a:ext cx="11253537"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itle Placeholder 1"/>
          <p:cNvSpPr>
            <a:spLocks noGrp="1"/>
          </p:cNvSpPr>
          <p:nvPr>
            <p:ph type="title"/>
          </p:nvPr>
        </p:nvSpPr>
        <p:spPr>
          <a:xfrm>
            <a:off x="914400" y="588175"/>
            <a:ext cx="10363200" cy="817561"/>
          </a:xfrm>
          <a:prstGeom prst="rect">
            <a:avLst/>
          </a:prstGeom>
        </p:spPr>
        <p:txBody>
          <a:bodyPr vert="horz" lIns="0" tIns="0" rIns="0" bIns="0" rtlCol="0" anchor="ctr">
            <a:normAutofit/>
          </a:bodyPr>
          <a:lstStyle/>
          <a:p>
            <a:r>
              <a:rPr lang="en-US"/>
              <a:t>Click to edit Master title style</a:t>
            </a:r>
            <a:endParaRPr lang="en-US" dirty="0"/>
          </a:p>
        </p:txBody>
      </p:sp>
      <p:sp>
        <p:nvSpPr>
          <p:cNvPr id="15" name="Text Placeholder 2"/>
          <p:cNvSpPr>
            <a:spLocks noGrp="1"/>
          </p:cNvSpPr>
          <p:nvPr>
            <p:ph type="body" idx="1"/>
          </p:nvPr>
        </p:nvSpPr>
        <p:spPr>
          <a:xfrm>
            <a:off x="914400" y="1527415"/>
            <a:ext cx="10363200" cy="4243137"/>
          </a:xfrm>
          <a:prstGeom prst="rect">
            <a:avLst/>
          </a:prstGeom>
        </p:spPr>
        <p:txBody>
          <a:bodyPr vert="horz" lIns="0" tIns="0" rIns="0" bIns="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13945883"/>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914377" rtl="0" eaLnBrk="1" latinLnBrk="0" hangingPunct="1">
        <a:lnSpc>
          <a:spcPct val="90000"/>
        </a:lnSpc>
        <a:spcBef>
          <a:spcPct val="0"/>
        </a:spcBef>
        <a:buNone/>
        <a:defRPr sz="4400" kern="1200">
          <a:solidFill>
            <a:srgbClr val="FFFFFF"/>
          </a:solidFill>
          <a:latin typeface="+mj-lt"/>
          <a:ea typeface="Open Sans Light" panose="020B0306030504020204" pitchFamily="34" charset="0"/>
          <a:cs typeface="Open Sans Light" panose="020B0306030504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1600" kern="1200">
          <a:solidFill>
            <a:srgbClr val="FFFFFF"/>
          </a:solidFill>
          <a:latin typeface="+mn-lt"/>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1400" kern="1200">
          <a:solidFill>
            <a:srgbClr val="FFFFFF"/>
          </a:solidFill>
          <a:latin typeface="+mn-lt"/>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p:cNvSpPr txBox="1">
            <a:spLocks/>
          </p:cNvSpPr>
          <p:nvPr/>
        </p:nvSpPr>
        <p:spPr>
          <a:xfrm>
            <a:off x="385011" y="6112693"/>
            <a:ext cx="3227268"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mn-lt"/>
                <a:ea typeface="Open Sans Light" panose="020B0306030504020204" pitchFamily="34" charset="0"/>
                <a:cs typeface="Open Sans Light" panose="020B0306030504020204" pitchFamily="34" charset="0"/>
              </a:rPr>
              <a:t>PALS VA</a:t>
            </a:r>
          </a:p>
        </p:txBody>
      </p:sp>
      <p:sp>
        <p:nvSpPr>
          <p:cNvPr id="8" name="Slide Number Placeholder 5"/>
          <p:cNvSpPr txBox="1">
            <a:spLocks/>
          </p:cNvSpPr>
          <p:nvPr/>
        </p:nvSpPr>
        <p:spPr>
          <a:xfrm>
            <a:off x="11008615" y="6252984"/>
            <a:ext cx="139424"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latin typeface="+mn-lt"/>
                <a:ea typeface="Open Sans Light" panose="020B0306030504020204" pitchFamily="34" charset="0"/>
                <a:cs typeface="Open Sans Light" panose="020B0306030504020204" pitchFamily="34" charset="0"/>
              </a:rPr>
              <a:pPr algn="ctr"/>
              <a:t>‹#›</a:t>
            </a:fld>
            <a:endParaRPr lang="en-US" sz="1200" dirty="0">
              <a:latin typeface="+mn-lt"/>
              <a:ea typeface="Open Sans Light" panose="020B0306030504020204" pitchFamily="34" charset="0"/>
              <a:cs typeface="Open Sans Light" panose="020B0306030504020204" pitchFamily="34" charset="0"/>
            </a:endParaRPr>
          </a:p>
        </p:txBody>
      </p:sp>
      <p:sp>
        <p:nvSpPr>
          <p:cNvPr id="26" name="Slide Number Placeholder 5"/>
          <p:cNvSpPr txBox="1">
            <a:spLocks/>
          </p:cNvSpPr>
          <p:nvPr/>
        </p:nvSpPr>
        <p:spPr>
          <a:xfrm>
            <a:off x="385011" y="6325199"/>
            <a:ext cx="4815439"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tx1">
                    <a:lumMod val="65000"/>
                    <a:lumOff val="35000"/>
                  </a:schemeClr>
                </a:solidFill>
                <a:latin typeface="+mn-lt"/>
                <a:ea typeface="Open Sans Light" panose="020B0306030504020204" pitchFamily="34" charset="0"/>
                <a:cs typeface="Open Sans Light" panose="020B0306030504020204" pitchFamily="34" charset="0"/>
              </a:rPr>
              <a:t>Second Line if</a:t>
            </a:r>
            <a:r>
              <a:rPr lang="en-US" sz="1200" baseline="0" dirty="0">
                <a:solidFill>
                  <a:schemeClr val="tx1">
                    <a:lumMod val="65000"/>
                    <a:lumOff val="35000"/>
                  </a:schemeClr>
                </a:solidFill>
                <a:latin typeface="+mn-lt"/>
                <a:ea typeface="Open Sans Light" panose="020B0306030504020204" pitchFamily="34" charset="0"/>
                <a:cs typeface="Open Sans Light" panose="020B0306030504020204" pitchFamily="34" charset="0"/>
              </a:rPr>
              <a:t> desired</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7" name="Straight Connector 26"/>
          <p:cNvCxnSpPr/>
          <p:nvPr/>
        </p:nvCxnSpPr>
        <p:spPr>
          <a:xfrm>
            <a:off x="513349" y="6047874"/>
            <a:ext cx="11253537"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itle Placeholder 1"/>
          <p:cNvSpPr>
            <a:spLocks noGrp="1"/>
          </p:cNvSpPr>
          <p:nvPr>
            <p:ph type="title"/>
          </p:nvPr>
        </p:nvSpPr>
        <p:spPr>
          <a:xfrm>
            <a:off x="914400" y="588175"/>
            <a:ext cx="10363200" cy="817561"/>
          </a:xfrm>
          <a:prstGeom prst="rect">
            <a:avLst/>
          </a:prstGeom>
        </p:spPr>
        <p:txBody>
          <a:bodyPr vert="horz" lIns="0" tIns="0" rIns="0" bIns="0" rtlCol="0" anchor="ctr">
            <a:normAutofit/>
          </a:bodyPr>
          <a:lstStyle/>
          <a:p>
            <a:r>
              <a:rPr lang="en-US"/>
              <a:t>Click to edit Master title style</a:t>
            </a:r>
            <a:endParaRPr lang="en-US" dirty="0"/>
          </a:p>
        </p:txBody>
      </p:sp>
      <p:sp>
        <p:nvSpPr>
          <p:cNvPr id="15" name="Text Placeholder 2"/>
          <p:cNvSpPr>
            <a:spLocks noGrp="1"/>
          </p:cNvSpPr>
          <p:nvPr>
            <p:ph type="body" idx="1"/>
          </p:nvPr>
        </p:nvSpPr>
        <p:spPr>
          <a:xfrm>
            <a:off x="914400" y="1527415"/>
            <a:ext cx="10363200" cy="4243137"/>
          </a:xfrm>
          <a:prstGeom prst="rect">
            <a:avLst/>
          </a:prstGeom>
        </p:spPr>
        <p:txBody>
          <a:bodyPr vert="horz" lIns="0" tIns="0" rIns="0" bIns="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79072067"/>
      </p:ext>
    </p:extLst>
  </p:cSld>
  <p:clrMap bg1="lt1" tx1="dk1" bg2="lt2" tx2="dk2" accent1="accent1" accent2="accent2" accent3="accent3" accent4="accent4" accent5="accent5" accent6="accent6" hlink="hlink" folHlink="folHlink"/>
  <p:sldLayoutIdLst>
    <p:sldLayoutId id="2147483713" r:id="rId1"/>
  </p:sldLayoutIdLst>
  <p:txStyles>
    <p:titleStyle>
      <a:lvl1pPr algn="l" defTabSz="914377" rtl="0" eaLnBrk="1" latinLnBrk="0" hangingPunct="1">
        <a:lnSpc>
          <a:spcPct val="90000"/>
        </a:lnSpc>
        <a:spcBef>
          <a:spcPct val="0"/>
        </a:spcBef>
        <a:buNone/>
        <a:defRPr sz="4400" kern="1200">
          <a:solidFill>
            <a:srgbClr val="FFFFFF"/>
          </a:solidFill>
          <a:latin typeface="+mj-lt"/>
          <a:ea typeface="Open Sans Light" panose="020B0306030504020204" pitchFamily="34" charset="0"/>
          <a:cs typeface="Open Sans Light" panose="020B0306030504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1600" kern="1200">
          <a:solidFill>
            <a:srgbClr val="FFFFFF"/>
          </a:solidFill>
          <a:latin typeface="+mn-lt"/>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1400" kern="1200">
          <a:solidFill>
            <a:srgbClr val="FFFFFF"/>
          </a:solidFill>
          <a:latin typeface="+mn-lt"/>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tiff"/><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8.tiff"/><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gray rectangle"/>
          <p:cNvSpPr/>
          <p:nvPr/>
        </p:nvSpPr>
        <p:spPr>
          <a:xfrm>
            <a:off x="0" y="0"/>
            <a:ext cx="12192000" cy="4933247"/>
          </a:xfrm>
          <a:prstGeom prst="rect">
            <a:avLst/>
          </a:prstGeom>
          <a:solidFill>
            <a:schemeClr val="accent6">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gray rectangle pencil"/>
          <p:cNvPicPr>
            <a:picLocks noChangeAspect="1"/>
          </p:cNvPicPr>
          <p:nvPr/>
        </p:nvPicPr>
        <p:blipFill>
          <a:blip r:embed="rId3">
            <a:duotone>
              <a:schemeClr val="accent4">
                <a:shade val="45000"/>
                <a:satMod val="135000"/>
              </a:schemeClr>
              <a:prstClr val="white"/>
            </a:duotone>
            <a:alphaModFix amt="25000"/>
          </a:blip>
          <a:stretch>
            <a:fillRect/>
          </a:stretch>
        </p:blipFill>
        <p:spPr>
          <a:xfrm rot="16200000">
            <a:off x="5186540" y="-2055322"/>
            <a:ext cx="2627047" cy="11383872"/>
          </a:xfrm>
          <a:prstGeom prst="rect">
            <a:avLst/>
          </a:prstGeom>
        </p:spPr>
      </p:pic>
      <p:pic>
        <p:nvPicPr>
          <p:cNvPr id="10" name="Picture 9" descr="PALS_LOGO_TM_CMYK (1).eps&#10;Pals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472" y="5145536"/>
            <a:ext cx="3395249" cy="1549628"/>
          </a:xfrm>
          <a:prstGeom prst="rect">
            <a:avLst/>
          </a:prstGeom>
        </p:spPr>
      </p:pic>
      <p:pic>
        <p:nvPicPr>
          <p:cNvPr id="2" name="Picture 1" descr="curry_4c_c.eps&#10;UVA curry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3328" y="5769386"/>
            <a:ext cx="3799309" cy="654735"/>
          </a:xfrm>
          <a:prstGeom prst="rect">
            <a:avLst/>
          </a:prstGeom>
        </p:spPr>
      </p:pic>
      <p:sp>
        <p:nvSpPr>
          <p:cNvPr id="3" name="Title 2"/>
          <p:cNvSpPr>
            <a:spLocks noGrp="1"/>
          </p:cNvSpPr>
          <p:nvPr>
            <p:ph type="title"/>
          </p:nvPr>
        </p:nvSpPr>
        <p:spPr/>
        <p:txBody>
          <a:bodyPr/>
          <a:lstStyle/>
          <a:p>
            <a:r>
              <a:rPr lang="en-US" dirty="0" smtClean="0"/>
              <a:t>“Looking Closer”</a:t>
            </a:r>
            <a:endParaRPr lang="en-US" dirty="0"/>
          </a:p>
        </p:txBody>
      </p:sp>
      <p:sp>
        <p:nvSpPr>
          <p:cNvPr id="5" name="Text Placeholder 4"/>
          <p:cNvSpPr>
            <a:spLocks noGrp="1"/>
          </p:cNvSpPr>
          <p:nvPr>
            <p:ph type="body" sz="quarter" idx="11"/>
          </p:nvPr>
        </p:nvSpPr>
        <p:spPr/>
        <p:txBody>
          <a:bodyPr/>
          <a:lstStyle/>
          <a:p>
            <a:r>
              <a:rPr lang="en-US" dirty="0" smtClean="0"/>
              <a:t>Examining PALS data to ensure the value and investment of early screening in Virginia</a:t>
            </a:r>
            <a:endParaRPr lang="en-US" dirty="0"/>
          </a:p>
        </p:txBody>
      </p:sp>
    </p:spTree>
    <p:extLst>
      <p:ext uri="{BB962C8B-B14F-4D97-AF65-F5344CB8AC3E}">
        <p14:creationId xmlns:p14="http://schemas.microsoft.com/office/powerpoint/2010/main" val="121187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Closer</a:t>
            </a:r>
            <a:endParaRPr lang="en-US" dirty="0"/>
          </a:p>
        </p:txBody>
      </p:sp>
      <p:pic>
        <p:nvPicPr>
          <p:cNvPr id="4" name="Content Placeholder 3" descr="decorative image with &quot;look closer&quot; typed in the middle">
            <a:extLst>
              <a:ext uri="{FF2B5EF4-FFF2-40B4-BE49-F238E27FC236}">
                <a16:creationId xmlns:a16="http://schemas.microsoft.com/office/drawing/2014/main" id="{DEAEF142-AA06-0C42-8EC6-EBD1E2F9C843}"/>
              </a:ext>
            </a:extLst>
          </p:cNvPr>
          <p:cNvPicPr>
            <a:picLocks noGrp="1" noChangeAspect="1"/>
          </p:cNvPicPr>
          <p:nvPr>
            <p:ph idx="4294967295"/>
          </p:nvPr>
        </p:nvPicPr>
        <p:blipFill>
          <a:blip r:embed="rId3">
            <a:alphaModFix amt="74000"/>
            <a:extLst>
              <a:ext uri="{BEBA8EAE-BF5A-486C-A8C5-ECC9F3942E4B}">
                <a14:imgProps xmlns:a14="http://schemas.microsoft.com/office/drawing/2010/main">
                  <a14:imgLayer>
                    <a14:imgEffect>
                      <a14:brightnessContrast bright="47000"/>
                    </a14:imgEffect>
                  </a14:imgLayer>
                </a14:imgProps>
              </a:ext>
            </a:extLst>
          </a:blip>
          <a:stretch>
            <a:fillRect/>
          </a:stretch>
        </p:blipFill>
        <p:spPr>
          <a:xfrm>
            <a:off x="2817018" y="1185756"/>
            <a:ext cx="6557963" cy="4919662"/>
          </a:xfrm>
          <a:prstGeom prst="rect">
            <a:avLst/>
          </a:prstGeom>
        </p:spPr>
      </p:pic>
      <p:sp>
        <p:nvSpPr>
          <p:cNvPr id="5" name="TextBox 4">
            <a:extLst>
              <a:ext uri="{FF2B5EF4-FFF2-40B4-BE49-F238E27FC236}">
                <a16:creationId xmlns:a16="http://schemas.microsoft.com/office/drawing/2014/main" id="{1FD95AFD-BBA7-EE46-BD0E-F392625BFC54}"/>
              </a:ext>
            </a:extLst>
          </p:cNvPr>
          <p:cNvSpPr txBox="1"/>
          <p:nvPr/>
        </p:nvSpPr>
        <p:spPr>
          <a:xfrm>
            <a:off x="3614650" y="3199641"/>
            <a:ext cx="4789714" cy="707886"/>
          </a:xfrm>
          <a:prstGeom prst="rect">
            <a:avLst/>
          </a:prstGeom>
          <a:solidFill>
            <a:schemeClr val="bg1"/>
          </a:solidFill>
          <a:ln>
            <a:solidFill>
              <a:schemeClr val="tx1"/>
            </a:solidFill>
          </a:ln>
        </p:spPr>
        <p:txBody>
          <a:bodyPr wrap="square" rtlCol="0">
            <a:spAutoFit/>
          </a:bodyPr>
          <a:lstStyle/>
          <a:p>
            <a:pPr algn="ctr"/>
            <a:r>
              <a:rPr lang="en-US" sz="4000"/>
              <a:t>Look closer</a:t>
            </a:r>
          </a:p>
        </p:txBody>
      </p:sp>
    </p:spTree>
    <p:extLst>
      <p:ext uri="{BB962C8B-B14F-4D97-AF65-F5344CB8AC3E}">
        <p14:creationId xmlns:p14="http://schemas.microsoft.com/office/powerpoint/2010/main" val="1872096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descr="straight connector"/>
          <p:cNvCxnSpPr/>
          <p:nvPr/>
        </p:nvCxnSpPr>
        <p:spPr>
          <a:xfrm>
            <a:off x="314996" y="869707"/>
            <a:ext cx="1152597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C04511D-64C4-1E49-AB89-7605BCDF3163}"/>
              </a:ext>
            </a:extLst>
          </p:cNvPr>
          <p:cNvSpPr txBox="1"/>
          <p:nvPr/>
        </p:nvSpPr>
        <p:spPr>
          <a:xfrm>
            <a:off x="314996" y="1053319"/>
            <a:ext cx="11525978" cy="5816977"/>
          </a:xfrm>
          <a:prstGeom prst="rect">
            <a:avLst/>
          </a:prstGeom>
          <a:noFill/>
        </p:spPr>
        <p:txBody>
          <a:bodyPr wrap="square" rtlCol="0">
            <a:spAutoFit/>
          </a:bodyPr>
          <a:lstStyle/>
          <a:p>
            <a:r>
              <a:rPr lang="en-US" dirty="0">
                <a:latin typeface="Bell MT" panose="02020503060305020303" pitchFamily="18" charset="77"/>
                <a:cs typeface="Al Tarikh" pitchFamily="2" charset="-78"/>
              </a:rPr>
              <a:t>Use of PALS K and PALS 1-3  in Virginia is part of the Early Intervention Reading Initiative (EIRI, 1997, Virginia Acts of Assembly, Chapter 924, Item 140).</a:t>
            </a:r>
          </a:p>
          <a:p>
            <a:r>
              <a:rPr lang="en-US" dirty="0">
                <a:latin typeface="Bell MT" panose="02020503060305020303" pitchFamily="18" charset="77"/>
                <a:cs typeface="Al Tarikh" pitchFamily="2" charset="-78"/>
              </a:rPr>
              <a:t>The intent is to use assessment and data-guided intervention across K-3 to catch reading difficulties early.</a:t>
            </a:r>
          </a:p>
          <a:p>
            <a:endParaRPr lang="en-US" sz="2400" dirty="0">
              <a:latin typeface="Al Tarikh" pitchFamily="2" charset="-78"/>
              <a:cs typeface="Al Tarikh" pitchFamily="2" charset="-78"/>
            </a:endParaRPr>
          </a:p>
          <a:p>
            <a:endParaRPr lang="en-US" sz="2400" dirty="0">
              <a:latin typeface="Al Tarikh" pitchFamily="2" charset="-78"/>
              <a:cs typeface="Al Tarikh" pitchFamily="2" charset="-78"/>
            </a:endParaRPr>
          </a:p>
          <a:p>
            <a:pPr marL="342900" indent="-342900">
              <a:buFont typeface="Arial" panose="020B0604020202020204" pitchFamily="34" charset="0"/>
              <a:buChar char="•"/>
            </a:pPr>
            <a:r>
              <a:rPr lang="en-US" dirty="0">
                <a:latin typeface="Bell MT" panose="02020503060305020303" pitchFamily="18" charset="77"/>
                <a:cs typeface="Al Tarikh" pitchFamily="2" charset="-78"/>
              </a:rPr>
              <a:t> 4 mandatory assessment points </a:t>
            </a:r>
          </a:p>
          <a:p>
            <a:r>
              <a:rPr lang="en-US" dirty="0">
                <a:latin typeface="Bell MT" panose="02020503060305020303" pitchFamily="18" charset="77"/>
                <a:cs typeface="Al Tarikh" pitchFamily="2" charset="-78"/>
              </a:rPr>
              <a:t>	across K-3</a:t>
            </a:r>
          </a:p>
          <a:p>
            <a:endParaRPr lang="en-US" dirty="0">
              <a:latin typeface="Bell MT" panose="02020503060305020303" pitchFamily="18" charset="77"/>
              <a:cs typeface="Al Tarikh" pitchFamily="2" charset="-78"/>
            </a:endParaRPr>
          </a:p>
          <a:p>
            <a:pPr marL="342900" indent="-342900">
              <a:buFont typeface="Arial" panose="020B0604020202020204" pitchFamily="34" charset="0"/>
              <a:buChar char="•"/>
            </a:pPr>
            <a:r>
              <a:rPr lang="en-US" dirty="0">
                <a:latin typeface="Bell MT" panose="02020503060305020303" pitchFamily="18" charset="77"/>
                <a:cs typeface="Al Tarikh" pitchFamily="2" charset="-78"/>
              </a:rPr>
              <a:t>Intervention dollars to divisions  </a:t>
            </a:r>
          </a:p>
          <a:p>
            <a:pPr marL="415925" indent="-415925"/>
            <a:r>
              <a:rPr lang="en-US" dirty="0">
                <a:latin typeface="Bell MT" panose="02020503060305020303" pitchFamily="18" charset="77"/>
                <a:cs typeface="Al Tarikh" pitchFamily="2" charset="-78"/>
              </a:rPr>
              <a:t>	(with a local match) for  2.5 added</a:t>
            </a:r>
          </a:p>
          <a:p>
            <a:pPr marL="415925" indent="-415925"/>
            <a:r>
              <a:rPr lang="en-US" dirty="0">
                <a:latin typeface="Bell MT" panose="02020503060305020303" pitchFamily="18" charset="77"/>
                <a:cs typeface="Al Tarikh" pitchFamily="2" charset="-78"/>
              </a:rPr>
              <a:t>	 instructional hours </a:t>
            </a:r>
          </a:p>
          <a:p>
            <a:pPr>
              <a:tabLst>
                <a:tab pos="393700" algn="l"/>
              </a:tabLst>
            </a:pPr>
            <a:r>
              <a:rPr lang="en-US" dirty="0">
                <a:latin typeface="Bell MT" panose="02020503060305020303" pitchFamily="18" charset="77"/>
                <a:cs typeface="Al Tarikh" pitchFamily="2" charset="-78"/>
              </a:rPr>
              <a:t>	per week for any child found </a:t>
            </a:r>
          </a:p>
          <a:p>
            <a:pPr>
              <a:tabLst>
                <a:tab pos="393700" algn="l"/>
              </a:tabLst>
            </a:pPr>
            <a:r>
              <a:rPr lang="en-US" dirty="0">
                <a:latin typeface="Bell MT" panose="02020503060305020303" pitchFamily="18" charset="77"/>
                <a:cs typeface="Al Tarikh" pitchFamily="2" charset="-78"/>
              </a:rPr>
              <a:t>	significantly behind in development</a:t>
            </a:r>
          </a:p>
          <a:p>
            <a:pPr>
              <a:tabLst>
                <a:tab pos="393700" algn="l"/>
              </a:tabLst>
            </a:pPr>
            <a:endParaRPr lang="en-US" dirty="0">
              <a:latin typeface="Bell MT" panose="02020503060305020303" pitchFamily="18" charset="77"/>
              <a:cs typeface="Al Tarikh" pitchFamily="2" charset="-78"/>
            </a:endParaRPr>
          </a:p>
          <a:p>
            <a:pPr marL="285750" indent="-285750">
              <a:buFont typeface="Arial" panose="020B0604020202020204" pitchFamily="34" charset="0"/>
              <a:buChar char="•"/>
              <a:tabLst>
                <a:tab pos="393700" algn="l"/>
              </a:tabLst>
            </a:pPr>
            <a:r>
              <a:rPr lang="en-US" dirty="0">
                <a:latin typeface="Bell MT" panose="02020503060305020303" pitchFamily="18" charset="77"/>
                <a:cs typeface="Al Tarikh" pitchFamily="2" charset="-78"/>
              </a:rPr>
              <a:t>Reflects approximately an $18M annual</a:t>
            </a:r>
          </a:p>
          <a:p>
            <a:pPr>
              <a:tabLst>
                <a:tab pos="393700" algn="l"/>
              </a:tabLst>
            </a:pPr>
            <a:r>
              <a:rPr lang="en-US" dirty="0">
                <a:latin typeface="Bell MT" panose="02020503060305020303" pitchFamily="18" charset="77"/>
                <a:cs typeface="Al Tarikh" pitchFamily="2" charset="-78"/>
              </a:rPr>
              <a:t>	investment by the state (with matching </a:t>
            </a:r>
          </a:p>
          <a:p>
            <a:pPr>
              <a:tabLst>
                <a:tab pos="393700" algn="l"/>
              </a:tabLst>
            </a:pPr>
            <a:r>
              <a:rPr lang="en-US" dirty="0">
                <a:latin typeface="Bell MT" panose="02020503060305020303" pitchFamily="18" charset="77"/>
                <a:cs typeface="Al Tarikh" pitchFamily="2" charset="-78"/>
              </a:rPr>
              <a:t>	local dollars)</a:t>
            </a:r>
          </a:p>
          <a:p>
            <a:pPr>
              <a:tabLst>
                <a:tab pos="393700" algn="l"/>
              </a:tabLst>
            </a:pPr>
            <a:endParaRPr lang="en-US" dirty="0">
              <a:latin typeface="Bell MT" panose="02020503060305020303" pitchFamily="18" charset="77"/>
              <a:cs typeface="Al Tarikh" pitchFamily="2" charset="-78"/>
            </a:endParaRPr>
          </a:p>
          <a:p>
            <a:endParaRPr lang="en-US" dirty="0"/>
          </a:p>
          <a:p>
            <a:endParaRPr lang="en-US" dirty="0"/>
          </a:p>
        </p:txBody>
      </p:sp>
      <p:sp>
        <p:nvSpPr>
          <p:cNvPr id="5" name="TextBox 4">
            <a:extLst>
              <a:ext uri="{FF2B5EF4-FFF2-40B4-BE49-F238E27FC236}">
                <a16:creationId xmlns:a16="http://schemas.microsoft.com/office/drawing/2014/main" id="{A41D87E6-305D-F84C-BFF7-CDE15BDDB13D}"/>
              </a:ext>
            </a:extLst>
          </p:cNvPr>
          <p:cNvSpPr txBox="1"/>
          <p:nvPr/>
        </p:nvSpPr>
        <p:spPr>
          <a:xfrm>
            <a:off x="5711252" y="5096656"/>
            <a:ext cx="4676932" cy="923330"/>
          </a:xfrm>
          <a:prstGeom prst="rect">
            <a:avLst/>
          </a:prstGeom>
          <a:noFill/>
        </p:spPr>
        <p:txBody>
          <a:bodyPr wrap="square" rtlCol="0">
            <a:spAutoFit/>
          </a:bodyPr>
          <a:lstStyle/>
          <a:p>
            <a:r>
              <a:rPr lang="en-US"/>
              <a:t>Approximately 36,000 children per year over the past 10 years have received intervention under EIRI</a:t>
            </a:r>
          </a:p>
        </p:txBody>
      </p:sp>
      <p:pic>
        <p:nvPicPr>
          <p:cNvPr id="8" name="Picture 7" descr="PreK/kindergarten- third PALS use, spring 2018&#10;131 divisions&#10;1001schools&#10;15,269 teachers&#10;236,000 k-3 students&#10;24,000 prek">
            <a:extLst>
              <a:ext uri="{FF2B5EF4-FFF2-40B4-BE49-F238E27FC236}">
                <a16:creationId xmlns:a16="http://schemas.microsoft.com/office/drawing/2014/main" id="{B49C3E3A-B59C-AE41-8337-8AB909527F10}"/>
              </a:ext>
            </a:extLst>
          </p:cNvPr>
          <p:cNvPicPr>
            <a:picLocks noChangeAspect="1"/>
          </p:cNvPicPr>
          <p:nvPr/>
        </p:nvPicPr>
        <p:blipFill>
          <a:blip r:embed="rId3"/>
          <a:stretch>
            <a:fillRect/>
          </a:stretch>
        </p:blipFill>
        <p:spPr>
          <a:xfrm>
            <a:off x="5037943" y="2142041"/>
            <a:ext cx="5856895" cy="2771004"/>
          </a:xfrm>
          <a:prstGeom prst="rect">
            <a:avLst/>
          </a:prstGeom>
          <a:ln>
            <a:solidFill>
              <a:schemeClr val="accent1"/>
            </a:solidFill>
          </a:ln>
        </p:spPr>
      </p:pic>
      <p:pic>
        <p:nvPicPr>
          <p:cNvPr id="12" name="Picture 11" descr="pals k-3 logo">
            <a:extLst>
              <a:ext uri="{FF2B5EF4-FFF2-40B4-BE49-F238E27FC236}">
                <a16:creationId xmlns:a16="http://schemas.microsoft.com/office/drawing/2014/main" id="{2C49DA31-1D6C-D74F-A061-9039383144FA}"/>
              </a:ext>
            </a:extLst>
          </p:cNvPr>
          <p:cNvPicPr>
            <a:picLocks noChangeAspect="1"/>
          </p:cNvPicPr>
          <p:nvPr/>
        </p:nvPicPr>
        <p:blipFill>
          <a:blip r:embed="rId4"/>
          <a:stretch>
            <a:fillRect/>
          </a:stretch>
        </p:blipFill>
        <p:spPr>
          <a:xfrm>
            <a:off x="5858664" y="6108252"/>
            <a:ext cx="1778000" cy="660400"/>
          </a:xfrm>
          <a:prstGeom prst="rect">
            <a:avLst/>
          </a:prstGeom>
        </p:spPr>
      </p:pic>
      <p:pic>
        <p:nvPicPr>
          <p:cNvPr id="14" name="Picture 13" descr="PALS- PreK image">
            <a:extLst>
              <a:ext uri="{FF2B5EF4-FFF2-40B4-BE49-F238E27FC236}">
                <a16:creationId xmlns:a16="http://schemas.microsoft.com/office/drawing/2014/main" id="{AA1B243F-F37A-E44E-B604-6F9AEBD1E8E8}"/>
              </a:ext>
            </a:extLst>
          </p:cNvPr>
          <p:cNvPicPr>
            <a:picLocks noChangeAspect="1"/>
          </p:cNvPicPr>
          <p:nvPr/>
        </p:nvPicPr>
        <p:blipFill rotWithShape="1">
          <a:blip r:embed="rId5"/>
          <a:srcRect r="75697"/>
          <a:stretch/>
        </p:blipFill>
        <p:spPr>
          <a:xfrm>
            <a:off x="3746323" y="6130445"/>
            <a:ext cx="1111427" cy="727555"/>
          </a:xfrm>
          <a:prstGeom prst="rect">
            <a:avLst/>
          </a:prstGeom>
        </p:spPr>
      </p:pic>
      <p:sp>
        <p:nvSpPr>
          <p:cNvPr id="2" name="TextBox 1">
            <a:extLst>
              <a:ext uri="{FF2B5EF4-FFF2-40B4-BE49-F238E27FC236}">
                <a16:creationId xmlns:a16="http://schemas.microsoft.com/office/drawing/2014/main" id="{BBCD0BA5-A347-6545-A384-9777363BCAB8}"/>
              </a:ext>
            </a:extLst>
          </p:cNvPr>
          <p:cNvSpPr txBox="1"/>
          <p:nvPr/>
        </p:nvSpPr>
        <p:spPr>
          <a:xfrm>
            <a:off x="6492240" y="3737610"/>
            <a:ext cx="505010" cy="292388"/>
          </a:xfrm>
          <a:prstGeom prst="rect">
            <a:avLst/>
          </a:prstGeom>
          <a:solidFill>
            <a:schemeClr val="bg1"/>
          </a:solidFill>
        </p:spPr>
        <p:txBody>
          <a:bodyPr wrap="none" rtlCol="0">
            <a:spAutoFit/>
          </a:bodyPr>
          <a:lstStyle/>
          <a:p>
            <a:r>
              <a:rPr lang="en-US" sz="1300" b="1" dirty="0">
                <a:solidFill>
                  <a:srgbClr val="0070C0"/>
                </a:solidFill>
              </a:rPr>
              <a:t>PreK</a:t>
            </a:r>
          </a:p>
        </p:txBody>
      </p:sp>
      <p:sp>
        <p:nvSpPr>
          <p:cNvPr id="3" name="Title 2"/>
          <p:cNvSpPr>
            <a:spLocks noGrp="1"/>
          </p:cNvSpPr>
          <p:nvPr>
            <p:ph type="title"/>
          </p:nvPr>
        </p:nvSpPr>
        <p:spPr/>
        <p:txBody>
          <a:bodyPr>
            <a:normAutofit fontScale="90000"/>
          </a:bodyPr>
          <a:lstStyle/>
          <a:p>
            <a:r>
              <a:rPr lang="en-US" dirty="0">
                <a:latin typeface="Hiragino Sans GB W3" panose="020B0300000000000000" pitchFamily="34" charset="-128"/>
                <a:ea typeface="Hiragino Sans GB W3" panose="020B0300000000000000" pitchFamily="34" charset="-128"/>
              </a:rPr>
              <a:t>PALS K-3: Part of a Policy Initiative in Virginia: EIRI</a:t>
            </a:r>
            <a:br>
              <a:rPr lang="en-US" dirty="0">
                <a:latin typeface="Hiragino Sans GB W3" panose="020B0300000000000000" pitchFamily="34" charset="-128"/>
                <a:ea typeface="Hiragino Sans GB W3" panose="020B0300000000000000" pitchFamily="34" charset="-128"/>
              </a:rPr>
            </a:br>
            <a:endParaRPr lang="en-US" dirty="0"/>
          </a:p>
        </p:txBody>
      </p:sp>
    </p:spTree>
    <p:extLst>
      <p:ext uri="{BB962C8B-B14F-4D97-AF65-F5344CB8AC3E}">
        <p14:creationId xmlns:p14="http://schemas.microsoft.com/office/powerpoint/2010/main" val="2950127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descr="straight connector used as underline"/>
          <p:cNvCxnSpPr/>
          <p:nvPr/>
        </p:nvCxnSpPr>
        <p:spPr>
          <a:xfrm>
            <a:off x="314996" y="869707"/>
            <a:ext cx="1152597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C04511D-64C4-1E49-AB89-7605BCDF3163}"/>
              </a:ext>
            </a:extLst>
          </p:cNvPr>
          <p:cNvSpPr txBox="1"/>
          <p:nvPr/>
        </p:nvSpPr>
        <p:spPr>
          <a:xfrm>
            <a:off x="153889" y="1053319"/>
            <a:ext cx="4395027" cy="4801314"/>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Bell MT" panose="02020503060305020303" pitchFamily="18" charset="77"/>
                <a:cs typeface="Al Tarikh" pitchFamily="2" charset="-78"/>
              </a:rPr>
              <a:t>PALS K-3 was created in phases of funding 1997-2000. K, then grade 1, followed by adding grades 2/3 and PreK in 2004</a:t>
            </a:r>
          </a:p>
          <a:p>
            <a:pPr marL="342900" indent="-342900">
              <a:buFont typeface="Arial" panose="020B0604020202020204" pitchFamily="34" charset="0"/>
              <a:buChar char="•"/>
            </a:pPr>
            <a:r>
              <a:rPr lang="en-US" dirty="0">
                <a:latin typeface="Bell MT" panose="02020503060305020303" pitchFamily="18" charset="77"/>
                <a:cs typeface="Al Tarikh" pitchFamily="2" charset="-78"/>
              </a:rPr>
              <a:t>PALS was designed to examine key early literacy indicators predictive of early reading success in coordination with EIRI mandatory windows</a:t>
            </a:r>
          </a:p>
          <a:p>
            <a:pPr marL="342900" indent="-342900">
              <a:buFont typeface="Arial" panose="020B0604020202020204" pitchFamily="34" charset="0"/>
              <a:buChar char="•"/>
            </a:pPr>
            <a:endParaRPr lang="en-US" dirty="0">
              <a:latin typeface="Bell MT" panose="02020503060305020303" pitchFamily="18" charset="77"/>
              <a:cs typeface="Al Tarikh" pitchFamily="2" charset="-78"/>
            </a:endParaRPr>
          </a:p>
          <a:p>
            <a:pPr marL="342900" indent="-342900">
              <a:buFont typeface="Arial" panose="020B0604020202020204" pitchFamily="34" charset="0"/>
              <a:buChar char="•"/>
            </a:pPr>
            <a:r>
              <a:rPr lang="en-US" dirty="0">
                <a:latin typeface="Bell MT" panose="02020503060305020303" pitchFamily="18" charset="77"/>
                <a:cs typeface="Al Tarikh" pitchFamily="2" charset="-78"/>
              </a:rPr>
              <a:t>PALS was designed to provide instructionally transparent information to teachers but with a developmental focus</a:t>
            </a:r>
          </a:p>
          <a:p>
            <a:pPr marL="342900" indent="-342900">
              <a:buFont typeface="Arial" panose="020B0604020202020204" pitchFamily="34" charset="0"/>
              <a:buChar char="•"/>
            </a:pPr>
            <a:endParaRPr lang="en-US" dirty="0">
              <a:latin typeface="Bell MT" panose="02020503060305020303" pitchFamily="18" charset="77"/>
              <a:cs typeface="Al Tarikh" pitchFamily="2" charset="-78"/>
            </a:endParaRPr>
          </a:p>
          <a:p>
            <a:pPr marL="342900" indent="-342900">
              <a:buFont typeface="Arial" panose="020B0604020202020204" pitchFamily="34" charset="0"/>
              <a:buChar char="•"/>
            </a:pPr>
            <a:r>
              <a:rPr lang="en-US" dirty="0">
                <a:latin typeface="Bell MT" panose="02020503060305020303" pitchFamily="18" charset="77"/>
                <a:cs typeface="Al Tarikh" pitchFamily="2" charset="-78"/>
              </a:rPr>
              <a:t>PALS was designed to be given 1:1 by the teacher to support data to instructional links</a:t>
            </a:r>
            <a:endParaRPr lang="en-US" dirty="0"/>
          </a:p>
        </p:txBody>
      </p:sp>
      <p:pic>
        <p:nvPicPr>
          <p:cNvPr id="8" name="Picture 7" descr="PreK/kindergarten- third PALS use, spring 2018&#10;131 divisions&#10;1001schools&#10;15,269 teachers&#10;236,000 k-3 students&#10;24,000 prek">
            <a:extLst>
              <a:ext uri="{FF2B5EF4-FFF2-40B4-BE49-F238E27FC236}">
                <a16:creationId xmlns:a16="http://schemas.microsoft.com/office/drawing/2014/main" id="{B49C3E3A-B59C-AE41-8337-8AB909527F10}"/>
              </a:ext>
            </a:extLst>
          </p:cNvPr>
          <p:cNvPicPr>
            <a:picLocks noChangeAspect="1"/>
          </p:cNvPicPr>
          <p:nvPr/>
        </p:nvPicPr>
        <p:blipFill>
          <a:blip r:embed="rId3"/>
          <a:stretch>
            <a:fillRect/>
          </a:stretch>
        </p:blipFill>
        <p:spPr>
          <a:xfrm>
            <a:off x="5037943" y="2142041"/>
            <a:ext cx="5856895" cy="2771004"/>
          </a:xfrm>
          <a:prstGeom prst="rect">
            <a:avLst/>
          </a:prstGeom>
          <a:ln>
            <a:solidFill>
              <a:schemeClr val="accent1"/>
            </a:solidFill>
          </a:ln>
        </p:spPr>
      </p:pic>
      <p:pic>
        <p:nvPicPr>
          <p:cNvPr id="10" name="Picture 9" descr="Pals K-3 logo">
            <a:extLst>
              <a:ext uri="{FF2B5EF4-FFF2-40B4-BE49-F238E27FC236}">
                <a16:creationId xmlns:a16="http://schemas.microsoft.com/office/drawing/2014/main" id="{A26A3B8E-DC48-4243-814F-19B4B359410E}"/>
              </a:ext>
            </a:extLst>
          </p:cNvPr>
          <p:cNvPicPr>
            <a:picLocks noChangeAspect="1"/>
          </p:cNvPicPr>
          <p:nvPr/>
        </p:nvPicPr>
        <p:blipFill>
          <a:blip r:embed="rId4"/>
          <a:stretch>
            <a:fillRect/>
          </a:stretch>
        </p:blipFill>
        <p:spPr>
          <a:xfrm>
            <a:off x="5858664" y="6108252"/>
            <a:ext cx="1778000" cy="660400"/>
          </a:xfrm>
          <a:prstGeom prst="rect">
            <a:avLst/>
          </a:prstGeom>
        </p:spPr>
      </p:pic>
      <p:pic>
        <p:nvPicPr>
          <p:cNvPr id="12" name="Picture 11" descr="PALS- preK logo">
            <a:extLst>
              <a:ext uri="{FF2B5EF4-FFF2-40B4-BE49-F238E27FC236}">
                <a16:creationId xmlns:a16="http://schemas.microsoft.com/office/drawing/2014/main" id="{F758618C-FA91-234A-B403-9CDF49182B27}"/>
              </a:ext>
            </a:extLst>
          </p:cNvPr>
          <p:cNvPicPr>
            <a:picLocks noChangeAspect="1"/>
          </p:cNvPicPr>
          <p:nvPr/>
        </p:nvPicPr>
        <p:blipFill rotWithShape="1">
          <a:blip r:embed="rId5"/>
          <a:srcRect r="75697"/>
          <a:stretch/>
        </p:blipFill>
        <p:spPr>
          <a:xfrm>
            <a:off x="3746323" y="6130445"/>
            <a:ext cx="1111427" cy="727555"/>
          </a:xfrm>
          <a:prstGeom prst="rect">
            <a:avLst/>
          </a:prstGeom>
        </p:spPr>
      </p:pic>
      <p:sp>
        <p:nvSpPr>
          <p:cNvPr id="13" name="TextBox 12">
            <a:extLst>
              <a:ext uri="{FF2B5EF4-FFF2-40B4-BE49-F238E27FC236}">
                <a16:creationId xmlns:a16="http://schemas.microsoft.com/office/drawing/2014/main" id="{1C737150-973B-7E4D-AEB5-49325E8F27ED}"/>
              </a:ext>
            </a:extLst>
          </p:cNvPr>
          <p:cNvSpPr txBox="1"/>
          <p:nvPr/>
        </p:nvSpPr>
        <p:spPr>
          <a:xfrm>
            <a:off x="6492240" y="3737610"/>
            <a:ext cx="505010" cy="292388"/>
          </a:xfrm>
          <a:prstGeom prst="rect">
            <a:avLst/>
          </a:prstGeom>
          <a:solidFill>
            <a:schemeClr val="bg1"/>
          </a:solidFill>
        </p:spPr>
        <p:txBody>
          <a:bodyPr wrap="none" rtlCol="0">
            <a:spAutoFit/>
          </a:bodyPr>
          <a:lstStyle/>
          <a:p>
            <a:r>
              <a:rPr lang="en-US" sz="1300" b="1" dirty="0">
                <a:solidFill>
                  <a:srgbClr val="0070C0"/>
                </a:solidFill>
              </a:rPr>
              <a:t>PreK</a:t>
            </a:r>
          </a:p>
        </p:txBody>
      </p:sp>
      <p:sp>
        <p:nvSpPr>
          <p:cNvPr id="2" name="Title 1"/>
          <p:cNvSpPr>
            <a:spLocks noGrp="1"/>
          </p:cNvSpPr>
          <p:nvPr>
            <p:ph type="title"/>
          </p:nvPr>
        </p:nvSpPr>
        <p:spPr/>
        <p:txBody>
          <a:bodyPr>
            <a:normAutofit fontScale="90000"/>
          </a:bodyPr>
          <a:lstStyle/>
          <a:p>
            <a:r>
              <a:rPr lang="en-US" dirty="0">
                <a:latin typeface="Hiragino Sans GB W3" panose="020B0300000000000000" pitchFamily="34" charset="-128"/>
                <a:ea typeface="Hiragino Sans GB W3" panose="020B0300000000000000" pitchFamily="34" charset="-128"/>
              </a:rPr>
              <a:t>The Design of PALS</a:t>
            </a:r>
            <a:br>
              <a:rPr lang="en-US" dirty="0">
                <a:latin typeface="Hiragino Sans GB W3" panose="020B0300000000000000" pitchFamily="34" charset="-128"/>
                <a:ea typeface="Hiragino Sans GB W3" panose="020B0300000000000000" pitchFamily="34" charset="-128"/>
              </a:rPr>
            </a:br>
            <a:endParaRPr lang="en-US" dirty="0"/>
          </a:p>
        </p:txBody>
      </p:sp>
    </p:spTree>
    <p:extLst>
      <p:ext uri="{BB962C8B-B14F-4D97-AF65-F5344CB8AC3E}">
        <p14:creationId xmlns:p14="http://schemas.microsoft.com/office/powerpoint/2010/main" val="1818331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descr="straight connector used as an underline"/>
          <p:cNvCxnSpPr/>
          <p:nvPr/>
        </p:nvCxnSpPr>
        <p:spPr>
          <a:xfrm>
            <a:off x="314996" y="900704"/>
            <a:ext cx="1152597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2" name="Content Placeholder 5" descr="Scope of Pals screenshot">
            <a:extLst>
              <a:ext uri="{FF2B5EF4-FFF2-40B4-BE49-F238E27FC236}">
                <a16:creationId xmlns:a16="http://schemas.microsoft.com/office/drawing/2014/main" id="{F5096076-D1F8-114F-A0EF-A0D5A3B5C95B}"/>
              </a:ext>
            </a:extLst>
          </p:cNvPr>
          <p:cNvPicPr>
            <a:picLocks noChangeAspect="1"/>
          </p:cNvPicPr>
          <p:nvPr/>
        </p:nvPicPr>
        <p:blipFill>
          <a:blip r:embed="rId3"/>
          <a:stretch>
            <a:fillRect/>
          </a:stretch>
        </p:blipFill>
        <p:spPr>
          <a:xfrm>
            <a:off x="1423923" y="1275981"/>
            <a:ext cx="9592493" cy="4796247"/>
          </a:xfrm>
          <a:prstGeom prst="rect">
            <a:avLst/>
          </a:prstGeom>
        </p:spPr>
      </p:pic>
      <p:sp>
        <p:nvSpPr>
          <p:cNvPr id="5" name="Oval 4" descr="spring kindergarten ">
            <a:extLst>
              <a:ext uri="{FF2B5EF4-FFF2-40B4-BE49-F238E27FC236}">
                <a16:creationId xmlns:a16="http://schemas.microsoft.com/office/drawing/2014/main" id="{17D09DBB-5FB6-3649-9FCE-7E8E3CE05BA4}"/>
              </a:ext>
            </a:extLst>
          </p:cNvPr>
          <p:cNvSpPr/>
          <p:nvPr/>
        </p:nvSpPr>
        <p:spPr>
          <a:xfrm>
            <a:off x="3704998" y="2285162"/>
            <a:ext cx="1197429" cy="11974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descr="fall kindergarten">
            <a:extLst>
              <a:ext uri="{FF2B5EF4-FFF2-40B4-BE49-F238E27FC236}">
                <a16:creationId xmlns:a16="http://schemas.microsoft.com/office/drawing/2014/main" id="{CF5A7811-B450-CB42-9509-23A95E522B86}"/>
              </a:ext>
            </a:extLst>
          </p:cNvPr>
          <p:cNvSpPr/>
          <p:nvPr/>
        </p:nvSpPr>
        <p:spPr>
          <a:xfrm>
            <a:off x="2216045" y="2285162"/>
            <a:ext cx="1197429" cy="11974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descr="spring 1st grade">
            <a:extLst>
              <a:ext uri="{FF2B5EF4-FFF2-40B4-BE49-F238E27FC236}">
                <a16:creationId xmlns:a16="http://schemas.microsoft.com/office/drawing/2014/main" id="{A9E12389-14A1-A345-B4FD-2FD8FA775178}"/>
              </a:ext>
            </a:extLst>
          </p:cNvPr>
          <p:cNvSpPr/>
          <p:nvPr/>
        </p:nvSpPr>
        <p:spPr>
          <a:xfrm>
            <a:off x="6260856" y="2113257"/>
            <a:ext cx="1197429" cy="11974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descr="spring 2nd grade">
            <a:extLst>
              <a:ext uri="{FF2B5EF4-FFF2-40B4-BE49-F238E27FC236}">
                <a16:creationId xmlns:a16="http://schemas.microsoft.com/office/drawing/2014/main" id="{950A7C1C-BF22-0A4F-AA90-535FDF4E727C}"/>
              </a:ext>
            </a:extLst>
          </p:cNvPr>
          <p:cNvSpPr/>
          <p:nvPr/>
        </p:nvSpPr>
        <p:spPr>
          <a:xfrm>
            <a:off x="8816714" y="2476676"/>
            <a:ext cx="1197429" cy="11974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latin typeface="Hiragino Sans GB W3" panose="020B0300000000000000" pitchFamily="34" charset="-128"/>
                <a:ea typeface="Hiragino Sans GB W3" panose="020B0300000000000000" pitchFamily="34" charset="-128"/>
              </a:rPr>
              <a:t>PALS K-3: Non-mandatory usage</a:t>
            </a:r>
            <a:br>
              <a:rPr lang="en-US" dirty="0">
                <a:latin typeface="Hiragino Sans GB W3" panose="020B0300000000000000" pitchFamily="34" charset="-128"/>
                <a:ea typeface="Hiragino Sans GB W3" panose="020B0300000000000000" pitchFamily="34" charset="-128"/>
              </a:rPr>
            </a:br>
            <a:endParaRPr lang="en-US" dirty="0"/>
          </a:p>
        </p:txBody>
      </p:sp>
    </p:spTree>
    <p:extLst>
      <p:ext uri="{BB962C8B-B14F-4D97-AF65-F5344CB8AC3E}">
        <p14:creationId xmlns:p14="http://schemas.microsoft.com/office/powerpoint/2010/main" val="330963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descr="straight connector used as underline"/>
          <p:cNvCxnSpPr/>
          <p:nvPr/>
        </p:nvCxnSpPr>
        <p:spPr>
          <a:xfrm>
            <a:off x="314996" y="869707"/>
            <a:ext cx="1152597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C04511D-64C4-1E49-AB89-7605BCDF3163}"/>
              </a:ext>
            </a:extLst>
          </p:cNvPr>
          <p:cNvSpPr txBox="1"/>
          <p:nvPr/>
        </p:nvSpPr>
        <p:spPr>
          <a:xfrm>
            <a:off x="232401" y="1078225"/>
            <a:ext cx="4395027" cy="7848302"/>
          </a:xfrm>
          <a:prstGeom prst="rect">
            <a:avLst/>
          </a:prstGeom>
          <a:noFill/>
        </p:spPr>
        <p:txBody>
          <a:bodyPr wrap="square" rtlCol="0">
            <a:spAutoFit/>
          </a:bodyPr>
          <a:lstStyle/>
          <a:p>
            <a:endParaRPr lang="en-US" sz="2800">
              <a:latin typeface="Al Tarikh" pitchFamily="2" charset="-78"/>
              <a:cs typeface="Al Tarikh" pitchFamily="2" charset="-78"/>
            </a:endParaRPr>
          </a:p>
          <a:p>
            <a:pPr marL="342900" indent="-342900">
              <a:buFont typeface="Arial" panose="020B0604020202020204" pitchFamily="34" charset="0"/>
              <a:buChar char="•"/>
            </a:pPr>
            <a:r>
              <a:rPr lang="en-US" sz="2800">
                <a:latin typeface="Bell MT" panose="02020503060305020303" pitchFamily="18" charset="77"/>
                <a:cs typeface="Al Tarikh" pitchFamily="2" charset="-78"/>
              </a:rPr>
              <a:t>Recognize the difference between screening and success </a:t>
            </a:r>
          </a:p>
          <a:p>
            <a:pPr marL="342900" indent="-342900">
              <a:buFont typeface="Arial" panose="020B0604020202020204" pitchFamily="34" charset="0"/>
              <a:buChar char="•"/>
            </a:pPr>
            <a:endParaRPr lang="en-US" sz="2800">
              <a:latin typeface="Bell MT" panose="02020503060305020303" pitchFamily="18" charset="77"/>
              <a:cs typeface="Al Tarikh" pitchFamily="2" charset="-78"/>
            </a:endParaRPr>
          </a:p>
          <a:p>
            <a:pPr marL="342900" indent="-342900">
              <a:buFont typeface="Arial" panose="020B0604020202020204" pitchFamily="34" charset="0"/>
              <a:buChar char="•"/>
            </a:pPr>
            <a:r>
              <a:rPr lang="en-US" sz="2800">
                <a:latin typeface="Bell MT" panose="02020503060305020303" pitchFamily="18" charset="77"/>
                <a:cs typeface="Al Tarikh" pitchFamily="2" charset="-78"/>
              </a:rPr>
              <a:t>Redefine risk: Watching progress across time</a:t>
            </a:r>
          </a:p>
          <a:p>
            <a:pPr marL="342900" indent="-342900">
              <a:buFont typeface="Arial" panose="020B0604020202020204" pitchFamily="34" charset="0"/>
              <a:buChar char="•"/>
            </a:pPr>
            <a:endParaRPr lang="en-US" sz="2800">
              <a:latin typeface="Bell MT" panose="02020503060305020303" pitchFamily="18" charset="77"/>
              <a:cs typeface="Al Tarikh" pitchFamily="2" charset="-78"/>
            </a:endParaRPr>
          </a:p>
          <a:p>
            <a:pPr marL="342900" indent="-342900">
              <a:buFont typeface="Arial" panose="020B0604020202020204" pitchFamily="34" charset="0"/>
              <a:buChar char="•"/>
            </a:pPr>
            <a:r>
              <a:rPr lang="en-US" sz="2800">
                <a:latin typeface="Bell MT" panose="02020503060305020303" pitchFamily="18" charset="77"/>
                <a:cs typeface="Al Tarikh" pitchFamily="2" charset="-78"/>
              </a:rPr>
              <a:t>Put PALS in a developmental context when planning instruction</a:t>
            </a:r>
          </a:p>
          <a:p>
            <a:pPr marL="342900" indent="-342900">
              <a:buFont typeface="Arial" panose="020B0604020202020204" pitchFamily="34" charset="0"/>
              <a:buChar char="•"/>
            </a:pPr>
            <a:endParaRPr lang="en-US" sz="2800">
              <a:latin typeface="Bell MT" panose="02020503060305020303" pitchFamily="18" charset="77"/>
              <a:cs typeface="Al Tarikh" pitchFamily="2" charset="-78"/>
            </a:endParaRPr>
          </a:p>
          <a:p>
            <a:pPr marL="342900" indent="-342900">
              <a:buFont typeface="Arial" panose="020B0604020202020204" pitchFamily="34" charset="0"/>
              <a:buChar char="•"/>
            </a:pPr>
            <a:endParaRPr lang="en-US" sz="2800">
              <a:latin typeface="Bell MT" panose="02020503060305020303" pitchFamily="18" charset="77"/>
              <a:cs typeface="Al Tarikh" pitchFamily="2" charset="-78"/>
            </a:endParaRPr>
          </a:p>
          <a:p>
            <a:pPr marL="342900" indent="-342900">
              <a:buFont typeface="Arial" panose="020B0604020202020204" pitchFamily="34" charset="0"/>
              <a:buChar char="•"/>
            </a:pPr>
            <a:endParaRPr lang="en-US" sz="2800">
              <a:latin typeface="Bell MT" panose="02020503060305020303" pitchFamily="18" charset="77"/>
              <a:cs typeface="Al Tarikh" pitchFamily="2" charset="-78"/>
            </a:endParaRPr>
          </a:p>
          <a:p>
            <a:pPr marL="342900" indent="-342900">
              <a:buFont typeface="Arial" panose="020B0604020202020204" pitchFamily="34" charset="0"/>
              <a:buChar char="•"/>
            </a:pPr>
            <a:endParaRPr lang="en-US" sz="2800">
              <a:latin typeface="Bell MT" panose="02020503060305020303" pitchFamily="18" charset="77"/>
              <a:cs typeface="Al Tarikh" pitchFamily="2" charset="-78"/>
            </a:endParaRPr>
          </a:p>
          <a:p>
            <a:pPr>
              <a:tabLst>
                <a:tab pos="393700" algn="l"/>
              </a:tabLst>
            </a:pPr>
            <a:endParaRPr lang="en-US" sz="2800">
              <a:latin typeface="Bell MT" panose="02020503060305020303" pitchFamily="18" charset="77"/>
              <a:cs typeface="Al Tarikh" pitchFamily="2" charset="-78"/>
            </a:endParaRPr>
          </a:p>
          <a:p>
            <a:endParaRPr lang="en-US" sz="2800"/>
          </a:p>
          <a:p>
            <a:endParaRPr lang="en-US" sz="2800"/>
          </a:p>
        </p:txBody>
      </p:sp>
      <p:pic>
        <p:nvPicPr>
          <p:cNvPr id="10" name="Content Placeholder 14" descr="screenshot of Nature of UVA PALS Office support to Divisions, Schools, Teachers and Stakeholders">
            <a:extLst>
              <a:ext uri="{FF2B5EF4-FFF2-40B4-BE49-F238E27FC236}">
                <a16:creationId xmlns:a16="http://schemas.microsoft.com/office/drawing/2014/main" id="{D0D0D789-B2FA-054C-AD56-0B2ED0005064}"/>
              </a:ext>
            </a:extLst>
          </p:cNvPr>
          <p:cNvPicPr>
            <a:picLocks noChangeAspect="1"/>
          </p:cNvPicPr>
          <p:nvPr/>
        </p:nvPicPr>
        <p:blipFill>
          <a:blip r:embed="rId3"/>
          <a:stretch>
            <a:fillRect/>
          </a:stretch>
        </p:blipFill>
        <p:spPr>
          <a:xfrm>
            <a:off x="4627428" y="1078225"/>
            <a:ext cx="7332171" cy="4073429"/>
          </a:xfrm>
          <a:prstGeom prst="rect">
            <a:avLst/>
          </a:prstGeom>
        </p:spPr>
      </p:pic>
      <p:pic>
        <p:nvPicPr>
          <p:cNvPr id="8" name="Picture 7" descr="Pals k-3 logo">
            <a:extLst>
              <a:ext uri="{FF2B5EF4-FFF2-40B4-BE49-F238E27FC236}">
                <a16:creationId xmlns:a16="http://schemas.microsoft.com/office/drawing/2014/main" id="{6A01E746-D4DE-BF41-9412-CB02EE05ED6F}"/>
              </a:ext>
            </a:extLst>
          </p:cNvPr>
          <p:cNvPicPr>
            <a:picLocks noChangeAspect="1"/>
          </p:cNvPicPr>
          <p:nvPr/>
        </p:nvPicPr>
        <p:blipFill>
          <a:blip r:embed="rId4"/>
          <a:stretch>
            <a:fillRect/>
          </a:stretch>
        </p:blipFill>
        <p:spPr>
          <a:xfrm>
            <a:off x="5858664" y="6108252"/>
            <a:ext cx="1778000" cy="660400"/>
          </a:xfrm>
          <a:prstGeom prst="rect">
            <a:avLst/>
          </a:prstGeom>
        </p:spPr>
      </p:pic>
      <p:pic>
        <p:nvPicPr>
          <p:cNvPr id="12" name="Picture 11" descr="PALS pre-k logo">
            <a:extLst>
              <a:ext uri="{FF2B5EF4-FFF2-40B4-BE49-F238E27FC236}">
                <a16:creationId xmlns:a16="http://schemas.microsoft.com/office/drawing/2014/main" id="{BCE43306-538F-4047-BE85-733874AA5A5E}"/>
              </a:ext>
            </a:extLst>
          </p:cNvPr>
          <p:cNvPicPr>
            <a:picLocks noChangeAspect="1"/>
          </p:cNvPicPr>
          <p:nvPr/>
        </p:nvPicPr>
        <p:blipFill rotWithShape="1">
          <a:blip r:embed="rId5"/>
          <a:srcRect r="75697"/>
          <a:stretch/>
        </p:blipFill>
        <p:spPr>
          <a:xfrm>
            <a:off x="3746323" y="6130445"/>
            <a:ext cx="1111427" cy="727555"/>
          </a:xfrm>
          <a:prstGeom prst="rect">
            <a:avLst/>
          </a:prstGeom>
        </p:spPr>
      </p:pic>
      <p:sp>
        <p:nvSpPr>
          <p:cNvPr id="5" name="Title 4"/>
          <p:cNvSpPr>
            <a:spLocks noGrp="1"/>
          </p:cNvSpPr>
          <p:nvPr>
            <p:ph type="title"/>
          </p:nvPr>
        </p:nvSpPr>
        <p:spPr/>
        <p:txBody>
          <a:bodyPr>
            <a:normAutofit fontScale="90000"/>
          </a:bodyPr>
          <a:lstStyle/>
          <a:p>
            <a:r>
              <a:rPr lang="en-US" dirty="0">
                <a:latin typeface="Hiragino Sans GB W3" panose="020B0300000000000000" pitchFamily="34" charset="-128"/>
                <a:ea typeface="Hiragino Sans GB W3" panose="020B0300000000000000" pitchFamily="34" charset="-128"/>
              </a:rPr>
              <a:t>How to take a “closer look” with PAL</a:t>
            </a:r>
            <a:br>
              <a:rPr lang="en-US" dirty="0">
                <a:latin typeface="Hiragino Sans GB W3" panose="020B0300000000000000" pitchFamily="34" charset="-128"/>
                <a:ea typeface="Hiragino Sans GB W3" panose="020B0300000000000000" pitchFamily="34" charset="-128"/>
              </a:rPr>
            </a:br>
            <a:endParaRPr lang="en-US" dirty="0"/>
          </a:p>
        </p:txBody>
      </p:sp>
    </p:spTree>
    <p:extLst>
      <p:ext uri="{BB962C8B-B14F-4D97-AF65-F5344CB8AC3E}">
        <p14:creationId xmlns:p14="http://schemas.microsoft.com/office/powerpoint/2010/main" val="3100233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137C-4E2A-604A-8EA7-4A9E0D9E816E}"/>
              </a:ext>
            </a:extLst>
          </p:cNvPr>
          <p:cNvSpPr>
            <a:spLocks noGrp="1"/>
          </p:cNvSpPr>
          <p:nvPr>
            <p:ph type="title"/>
          </p:nvPr>
        </p:nvSpPr>
        <p:spPr/>
        <p:txBody>
          <a:bodyPr>
            <a:normAutofit/>
          </a:bodyPr>
          <a:lstStyle/>
          <a:p>
            <a:r>
              <a:rPr lang="en-US" sz="3600"/>
              <a:t>Looking Close Practice 1: Recognize the difference between screening and success</a:t>
            </a:r>
          </a:p>
        </p:txBody>
      </p:sp>
    </p:spTree>
    <p:extLst>
      <p:ext uri="{BB962C8B-B14F-4D97-AF65-F5344CB8AC3E}">
        <p14:creationId xmlns:p14="http://schemas.microsoft.com/office/powerpoint/2010/main" val="2933530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823693-DE05-4D49-8985-BD731B943208}"/>
              </a:ext>
            </a:extLst>
          </p:cNvPr>
          <p:cNvSpPr txBox="1"/>
          <p:nvPr/>
        </p:nvSpPr>
        <p:spPr>
          <a:xfrm>
            <a:off x="598442" y="1815860"/>
            <a:ext cx="4310743" cy="4154984"/>
          </a:xfrm>
          <a:prstGeom prst="rect">
            <a:avLst/>
          </a:prstGeom>
          <a:noFill/>
        </p:spPr>
        <p:txBody>
          <a:bodyPr wrap="square" rtlCol="0">
            <a:spAutoFit/>
          </a:bodyPr>
          <a:lstStyle/>
          <a:p>
            <a:r>
              <a:rPr lang="en-US" sz="2400" b="1" dirty="0"/>
              <a:t>Know that the PALS benchmark is not proficiency.</a:t>
            </a:r>
          </a:p>
          <a:p>
            <a:endParaRPr lang="en-US" sz="2400" dirty="0"/>
          </a:p>
          <a:p>
            <a:endParaRPr lang="en-US" sz="2400" dirty="0"/>
          </a:p>
          <a:p>
            <a:r>
              <a:rPr lang="en-US" sz="2400" dirty="0"/>
              <a:t>Understanding patterns of performance on subskills and subcomponents offers a much more valuable lens. </a:t>
            </a:r>
          </a:p>
          <a:p>
            <a:endParaRPr lang="en-US" sz="2400" dirty="0"/>
          </a:p>
          <a:p>
            <a:endParaRPr lang="en-US" sz="2400" dirty="0"/>
          </a:p>
          <a:p>
            <a:r>
              <a:rPr lang="en-US" sz="2400" dirty="0"/>
              <a:t>	</a:t>
            </a:r>
          </a:p>
        </p:txBody>
      </p:sp>
      <p:cxnSp>
        <p:nvCxnSpPr>
          <p:cNvPr id="18" name="Straight Connector 17" descr="straight connector used to underline">
            <a:extLst>
              <a:ext uri="{FF2B5EF4-FFF2-40B4-BE49-F238E27FC236}">
                <a16:creationId xmlns:a16="http://schemas.microsoft.com/office/drawing/2014/main" id="{DE96B118-A2ED-3944-B13B-9E78EF2FB02E}"/>
              </a:ext>
            </a:extLst>
          </p:cNvPr>
          <p:cNvCxnSpPr/>
          <p:nvPr/>
        </p:nvCxnSpPr>
        <p:spPr>
          <a:xfrm>
            <a:off x="314996" y="869707"/>
            <a:ext cx="1152597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4" name="Group 3" descr="PALS 1st Spring and Probability of Passing 3rd Reading SOL graph">
            <a:extLst>
              <a:ext uri="{FF2B5EF4-FFF2-40B4-BE49-F238E27FC236}">
                <a16:creationId xmlns:a16="http://schemas.microsoft.com/office/drawing/2014/main" id="{1DC4AB4C-7ECF-2D4F-A764-29A2AF962AC2}"/>
              </a:ext>
            </a:extLst>
          </p:cNvPr>
          <p:cNvGrpSpPr/>
          <p:nvPr/>
        </p:nvGrpSpPr>
        <p:grpSpPr>
          <a:xfrm>
            <a:off x="5515883" y="975764"/>
            <a:ext cx="5953664" cy="4995080"/>
            <a:chOff x="5400136" y="999567"/>
            <a:chExt cx="5953664" cy="4995080"/>
          </a:xfrm>
        </p:grpSpPr>
        <p:pic>
          <p:nvPicPr>
            <p:cNvPr id="14" name="Content Placeholder 7" descr="The PALS benchmark is not proficiency. &#10;On bottom of graph, you see that a child with a very low PALS score- 10 or 15- has a low probability of passing the SOL. And at the top of the peak of the graph, a child with a very high PALS score, such as in the 50 or 60 point range, has a high probability of passing the SOL.&#10;&#10;The benchmark is no where near a guarantee of success. And this is, again, because the benchmark is not a proficiency benchmark . It is a screener for significant risk. Risk so significant state dollars are allocated. &#10;&#10;And so, in this context, we realize that the benchmark is not the most useful piece of information for understanding needs. Because children- above the benchmark- also have significant needs. &#10;What we know is that the best way to consider PALS is through the subskills. Not the benchmark. &#10;&#10;&#10;">
              <a:extLst>
                <a:ext uri="{FF2B5EF4-FFF2-40B4-BE49-F238E27FC236}">
                  <a16:creationId xmlns:a16="http://schemas.microsoft.com/office/drawing/2014/main" id="{0BB458B5-121D-3D46-9A65-1E46429B9A8A}"/>
                </a:ext>
              </a:extLst>
            </p:cNvPr>
            <p:cNvPicPr>
              <a:picLocks noChangeAspect="1"/>
            </p:cNvPicPr>
            <p:nvPr/>
          </p:nvPicPr>
          <p:blipFill>
            <a:blip r:embed="rId3"/>
            <a:stretch>
              <a:fillRect/>
            </a:stretch>
          </p:blipFill>
          <p:spPr>
            <a:xfrm>
              <a:off x="5400136" y="999567"/>
              <a:ext cx="5953664" cy="4995080"/>
            </a:xfrm>
            <a:prstGeom prst="rect">
              <a:avLst/>
            </a:prstGeom>
            <a:ln>
              <a:solidFill>
                <a:schemeClr val="tx1"/>
              </a:solidFill>
            </a:ln>
          </p:spPr>
        </p:pic>
        <p:cxnSp>
          <p:nvCxnSpPr>
            <p:cNvPr id="15" name="Straight Connector 14">
              <a:extLst>
                <a:ext uri="{FF2B5EF4-FFF2-40B4-BE49-F238E27FC236}">
                  <a16:creationId xmlns:a16="http://schemas.microsoft.com/office/drawing/2014/main" id="{70E268A6-AA39-F54B-8474-A97453172DB3}"/>
                </a:ext>
              </a:extLst>
            </p:cNvPr>
            <p:cNvCxnSpPr/>
            <p:nvPr/>
          </p:nvCxnSpPr>
          <p:spPr>
            <a:xfrm flipV="1">
              <a:off x="7781337" y="1638276"/>
              <a:ext cx="0" cy="37610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318DBD-FE31-EF4C-B62D-E08FACA99A28}"/>
                </a:ext>
              </a:extLst>
            </p:cNvPr>
            <p:cNvCxnSpPr>
              <a:cxnSpLocks/>
            </p:cNvCxnSpPr>
            <p:nvPr/>
          </p:nvCxnSpPr>
          <p:spPr>
            <a:xfrm>
              <a:off x="5995238" y="4183160"/>
              <a:ext cx="192789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 name="Right Arrow 2">
              <a:extLst>
                <a:ext uri="{FF2B5EF4-FFF2-40B4-BE49-F238E27FC236}">
                  <a16:creationId xmlns:a16="http://schemas.microsoft.com/office/drawing/2014/main" id="{56DD1C44-2DED-CF49-97A9-A0AA506F11C1}"/>
                </a:ext>
              </a:extLst>
            </p:cNvPr>
            <p:cNvSpPr/>
            <p:nvPr/>
          </p:nvSpPr>
          <p:spPr>
            <a:xfrm>
              <a:off x="5671037" y="5038496"/>
              <a:ext cx="586596" cy="2286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D00DC99-508E-7D40-8883-9F044AFCE431}"/>
                </a:ext>
              </a:extLst>
            </p:cNvPr>
            <p:cNvSpPr txBox="1"/>
            <p:nvPr/>
          </p:nvSpPr>
          <p:spPr>
            <a:xfrm>
              <a:off x="6621789" y="2118834"/>
              <a:ext cx="1708879" cy="646331"/>
            </a:xfrm>
            <a:prstGeom prst="rect">
              <a:avLst/>
            </a:prstGeom>
            <a:noFill/>
          </p:spPr>
          <p:txBody>
            <a:bodyPr wrap="square" rtlCol="0">
              <a:spAutoFit/>
            </a:bodyPr>
            <a:lstStyle/>
            <a:p>
              <a:r>
                <a:rPr lang="en-US" dirty="0"/>
                <a:t>PALS Benchmark</a:t>
              </a:r>
            </a:p>
          </p:txBody>
        </p:sp>
      </p:grpSp>
      <p:sp>
        <p:nvSpPr>
          <p:cNvPr id="5" name="Title 4"/>
          <p:cNvSpPr>
            <a:spLocks noGrp="1"/>
          </p:cNvSpPr>
          <p:nvPr>
            <p:ph type="title"/>
          </p:nvPr>
        </p:nvSpPr>
        <p:spPr/>
        <p:txBody>
          <a:bodyPr>
            <a:normAutofit fontScale="90000"/>
          </a:bodyPr>
          <a:lstStyle/>
          <a:p>
            <a:r>
              <a:rPr lang="en-US" dirty="0">
                <a:latin typeface="Hiragino Sans GB W3" panose="020B0300000000000000" pitchFamily="34" charset="-128"/>
                <a:ea typeface="Hiragino Sans GB W3" panose="020B0300000000000000" pitchFamily="34" charset="-128"/>
              </a:rPr>
              <a:t>Recognize the difference between screening and success</a:t>
            </a:r>
            <a:br>
              <a:rPr lang="en-US" dirty="0">
                <a:latin typeface="Hiragino Sans GB W3" panose="020B0300000000000000" pitchFamily="34" charset="-128"/>
                <a:ea typeface="Hiragino Sans GB W3" panose="020B0300000000000000" pitchFamily="34" charset="-128"/>
              </a:rPr>
            </a:br>
            <a:endParaRPr lang="en-US" dirty="0"/>
          </a:p>
        </p:txBody>
      </p:sp>
    </p:spTree>
    <p:extLst>
      <p:ext uri="{BB962C8B-B14F-4D97-AF65-F5344CB8AC3E}">
        <p14:creationId xmlns:p14="http://schemas.microsoft.com/office/powerpoint/2010/main" val="3372369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descr="straight connector used as an underline">
            <a:extLst>
              <a:ext uri="{FF2B5EF4-FFF2-40B4-BE49-F238E27FC236}">
                <a16:creationId xmlns:a16="http://schemas.microsoft.com/office/drawing/2014/main" id="{364687C6-FAFA-A842-B550-89D17352B92F}"/>
              </a:ext>
            </a:extLst>
          </p:cNvPr>
          <p:cNvCxnSpPr/>
          <p:nvPr/>
        </p:nvCxnSpPr>
        <p:spPr>
          <a:xfrm>
            <a:off x="314996" y="869707"/>
            <a:ext cx="1152597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a:latin typeface="Hiragino Sans GB W3" panose="020B0300000000000000" pitchFamily="34" charset="-128"/>
                <a:ea typeface="Hiragino Sans GB W3" panose="020B0300000000000000" pitchFamily="34" charset="-128"/>
              </a:rPr>
              <a:t>The summed score can mask difficulty in any one particular area</a:t>
            </a:r>
            <a:br>
              <a:rPr lang="en-US" dirty="0">
                <a:latin typeface="Hiragino Sans GB W3" panose="020B0300000000000000" pitchFamily="34" charset="-128"/>
                <a:ea typeface="Hiragino Sans GB W3" panose="020B0300000000000000" pitchFamily="34" charset="-128"/>
              </a:rPr>
            </a:br>
            <a:endParaRPr lang="en-US" dirty="0"/>
          </a:p>
        </p:txBody>
      </p:sp>
      <p:sp>
        <p:nvSpPr>
          <p:cNvPr id="9" name="Content Placeholder 8">
            <a:extLst>
              <a:ext uri="{FF2B5EF4-FFF2-40B4-BE49-F238E27FC236}">
                <a16:creationId xmlns:a16="http://schemas.microsoft.com/office/drawing/2014/main" id="{CD5BE278-5FF7-024D-BF30-1729BDD3BD3B}"/>
              </a:ext>
            </a:extLst>
          </p:cNvPr>
          <p:cNvSpPr>
            <a:spLocks noGrp="1"/>
          </p:cNvSpPr>
          <p:nvPr>
            <p:ph idx="4294967295"/>
          </p:nvPr>
        </p:nvSpPr>
        <p:spPr>
          <a:xfrm>
            <a:off x="0" y="1168400"/>
            <a:ext cx="10515600" cy="5111750"/>
          </a:xfrm>
        </p:spPr>
        <p:txBody>
          <a:bodyPr>
            <a:normAutofit/>
          </a:bodyPr>
          <a:lstStyle/>
          <a:p>
            <a:r>
              <a:rPr lang="en-US"/>
              <a:t>PALS was designed to glean the most information right around the benchmark. </a:t>
            </a:r>
          </a:p>
          <a:p>
            <a:pPr lvl="1"/>
            <a:r>
              <a:rPr lang="en-US"/>
              <a:t>Items are designed to emphasize acquisition of skills to a minimum threshold within each subskill. </a:t>
            </a:r>
          </a:p>
          <a:p>
            <a:pPr lvl="1"/>
            <a:endParaRPr lang="en-US"/>
          </a:p>
          <a:p>
            <a:r>
              <a:rPr lang="en-US"/>
              <a:t>The benchmark takes these individual patterns and ‘puts them together’ 	</a:t>
            </a:r>
          </a:p>
          <a:p>
            <a:pPr lvl="1"/>
            <a:r>
              <a:rPr lang="en-US"/>
              <a:t>Children can have very different specific skills but show up ‘above the benchmark’ and have the same sum score (despite having a pocket of weakness)</a:t>
            </a:r>
          </a:p>
          <a:p>
            <a:pPr lvl="1"/>
            <a:endParaRPr lang="en-US"/>
          </a:p>
          <a:p>
            <a:r>
              <a:rPr lang="en-US"/>
              <a:t>Less than 3% of users are accessing reports that looks at data with a lens on subskill or subskill comparison (e.g., alphabet knowledge/Phonological awareness vs. COW; spelling vs. word reading). </a:t>
            </a:r>
          </a:p>
          <a:p>
            <a:endParaRPr lang="en-US"/>
          </a:p>
          <a:p>
            <a:pPr lvl="1"/>
            <a:endParaRPr lang="en-US"/>
          </a:p>
          <a:p>
            <a:pPr lvl="1"/>
            <a:endParaRPr lang="en-US"/>
          </a:p>
        </p:txBody>
      </p:sp>
    </p:spTree>
    <p:extLst>
      <p:ext uri="{BB962C8B-B14F-4D97-AF65-F5344CB8AC3E}">
        <p14:creationId xmlns:p14="http://schemas.microsoft.com/office/powerpoint/2010/main" val="65921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 calcmode="lin" valueType="num">
                                      <p:cBhvr additive="base">
                                        <p:cTn id="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anim calcmode="lin" valueType="num">
                                      <p:cBhvr additive="base">
                                        <p:cTn id="1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anim calcmode="lin" valueType="num">
                                      <p:cBhvr additive="base">
                                        <p:cTn id="1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descr="straight connector used as an underline"/>
          <p:cNvCxnSpPr/>
          <p:nvPr/>
        </p:nvCxnSpPr>
        <p:spPr>
          <a:xfrm>
            <a:off x="314996" y="869707"/>
            <a:ext cx="1152597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1" name="Picture 10" descr="Decorative image">
            <a:extLst>
              <a:ext uri="{FF2B5EF4-FFF2-40B4-BE49-F238E27FC236}">
                <a16:creationId xmlns:a16="http://schemas.microsoft.com/office/drawing/2014/main" id="{D387CF26-ED8D-3C46-B7ED-A23E1E8CB5D8}"/>
              </a:ext>
            </a:extLst>
          </p:cNvPr>
          <p:cNvPicPr>
            <a:picLocks noChangeAspect="1"/>
          </p:cNvPicPr>
          <p:nvPr/>
        </p:nvPicPr>
        <p:blipFill>
          <a:blip r:embed="rId3"/>
          <a:stretch>
            <a:fillRect/>
          </a:stretch>
        </p:blipFill>
        <p:spPr>
          <a:xfrm>
            <a:off x="126109" y="0"/>
            <a:ext cx="1127261" cy="1109080"/>
          </a:xfrm>
          <a:prstGeom prst="rect">
            <a:avLst/>
          </a:prstGeom>
        </p:spPr>
      </p:pic>
      <p:sp>
        <p:nvSpPr>
          <p:cNvPr id="12" name="TextBox 11">
            <a:extLst>
              <a:ext uri="{FF2B5EF4-FFF2-40B4-BE49-F238E27FC236}">
                <a16:creationId xmlns:a16="http://schemas.microsoft.com/office/drawing/2014/main" id="{54DE7FBD-C1FD-5C48-9859-FE27330C8B2E}"/>
              </a:ext>
            </a:extLst>
          </p:cNvPr>
          <p:cNvSpPr txBox="1"/>
          <p:nvPr/>
        </p:nvSpPr>
        <p:spPr>
          <a:xfrm>
            <a:off x="1164716" y="1134873"/>
            <a:ext cx="4366840" cy="646331"/>
          </a:xfrm>
          <a:prstGeom prst="rect">
            <a:avLst/>
          </a:prstGeom>
          <a:noFill/>
        </p:spPr>
        <p:txBody>
          <a:bodyPr wrap="square" rtlCol="0">
            <a:spAutoFit/>
          </a:bodyPr>
          <a:lstStyle/>
          <a:p>
            <a:r>
              <a:rPr lang="en-US" dirty="0">
                <a:latin typeface="Bell MT" panose="02020503060305020303" pitchFamily="18" charset="77"/>
                <a:cs typeface="Al Tarikh" pitchFamily="2" charset="-78"/>
              </a:rPr>
              <a:t>Enhancing knowledge of development and the PALS assessment</a:t>
            </a:r>
            <a:endParaRPr lang="en-US" dirty="0">
              <a:solidFill>
                <a:schemeClr val="accent1"/>
              </a:solidFill>
            </a:endParaRPr>
          </a:p>
        </p:txBody>
      </p:sp>
      <p:pic>
        <p:nvPicPr>
          <p:cNvPr id="5" name="Picture 4" descr="PALS chart with areas of support- see notes section">
            <a:extLst>
              <a:ext uri="{FF2B5EF4-FFF2-40B4-BE49-F238E27FC236}">
                <a16:creationId xmlns:a16="http://schemas.microsoft.com/office/drawing/2014/main" id="{CB65CD79-02AD-1449-A09C-B40DD405E502}"/>
              </a:ext>
            </a:extLst>
          </p:cNvPr>
          <p:cNvPicPr>
            <a:picLocks noChangeAspect="1"/>
          </p:cNvPicPr>
          <p:nvPr/>
        </p:nvPicPr>
        <p:blipFill>
          <a:blip r:embed="rId4"/>
          <a:stretch>
            <a:fillRect/>
          </a:stretch>
        </p:blipFill>
        <p:spPr>
          <a:xfrm>
            <a:off x="706496" y="1773090"/>
            <a:ext cx="5511444" cy="4027317"/>
          </a:xfrm>
          <a:prstGeom prst="rect">
            <a:avLst/>
          </a:prstGeom>
          <a:ln>
            <a:solidFill>
              <a:schemeClr val="tx1"/>
            </a:solidFill>
          </a:ln>
        </p:spPr>
      </p:pic>
      <p:pic>
        <p:nvPicPr>
          <p:cNvPr id="1026" name="Picture 2" descr="cid:image002.png@01D4E3E9.8547B020">
            <a:extLst>
              <a:ext uri="{FF2B5EF4-FFF2-40B4-BE49-F238E27FC236}">
                <a16:creationId xmlns:a16="http://schemas.microsoft.com/office/drawing/2014/main" id="{C5C0ECF3-308D-CE4D-9F0B-975EEB8D6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24" y="1501845"/>
            <a:ext cx="4341532" cy="450634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C164E3C-D686-C74D-B267-23A7330410CC}"/>
              </a:ext>
            </a:extLst>
          </p:cNvPr>
          <p:cNvSpPr txBox="1"/>
          <p:nvPr/>
        </p:nvSpPr>
        <p:spPr>
          <a:xfrm>
            <a:off x="7441841" y="1130170"/>
            <a:ext cx="3266497" cy="369332"/>
          </a:xfrm>
          <a:prstGeom prst="rect">
            <a:avLst/>
          </a:prstGeom>
          <a:noFill/>
        </p:spPr>
        <p:txBody>
          <a:bodyPr wrap="square" rtlCol="0">
            <a:spAutoFit/>
          </a:bodyPr>
          <a:lstStyle/>
          <a:p>
            <a:pPr algn="ctr"/>
            <a:r>
              <a:rPr lang="en-US" dirty="0">
                <a:latin typeface="Bell MT" panose="02020503060305020303" pitchFamily="18" charset="77"/>
                <a:cs typeface="Al Tarikh" pitchFamily="2" charset="-78"/>
              </a:rPr>
              <a:t>Administrative Certification</a:t>
            </a:r>
          </a:p>
        </p:txBody>
      </p:sp>
      <p:sp>
        <p:nvSpPr>
          <p:cNvPr id="2" name="Title 1"/>
          <p:cNvSpPr>
            <a:spLocks noGrp="1"/>
          </p:cNvSpPr>
          <p:nvPr>
            <p:ph type="title"/>
          </p:nvPr>
        </p:nvSpPr>
        <p:spPr/>
        <p:txBody>
          <a:bodyPr>
            <a:normAutofit fontScale="90000"/>
          </a:bodyPr>
          <a:lstStyle/>
          <a:p>
            <a:r>
              <a:rPr lang="en-US" dirty="0">
                <a:latin typeface="Hiragino Sans GB W3" panose="020B0300000000000000" pitchFamily="34" charset="-128"/>
                <a:ea typeface="Hiragino Sans GB W3" panose="020B0300000000000000" pitchFamily="34" charset="-128"/>
              </a:rPr>
              <a:t>What tools are available to go beyond the benchmark?</a:t>
            </a:r>
            <a:br>
              <a:rPr lang="en-US" dirty="0">
                <a:latin typeface="Hiragino Sans GB W3" panose="020B0300000000000000" pitchFamily="34" charset="-128"/>
                <a:ea typeface="Hiragino Sans GB W3" panose="020B0300000000000000" pitchFamily="34" charset="-128"/>
              </a:rPr>
            </a:br>
            <a:endParaRPr lang="en-US" dirty="0"/>
          </a:p>
        </p:txBody>
      </p:sp>
    </p:spTree>
    <p:extLst>
      <p:ext uri="{BB962C8B-B14F-4D97-AF65-F5344CB8AC3E}">
        <p14:creationId xmlns:p14="http://schemas.microsoft.com/office/powerpoint/2010/main" val="51777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137C-4E2A-604A-8EA7-4A9E0D9E816E}"/>
              </a:ext>
            </a:extLst>
          </p:cNvPr>
          <p:cNvSpPr>
            <a:spLocks noGrp="1"/>
          </p:cNvSpPr>
          <p:nvPr>
            <p:ph type="title"/>
          </p:nvPr>
        </p:nvSpPr>
        <p:spPr/>
        <p:txBody>
          <a:bodyPr>
            <a:normAutofit/>
          </a:bodyPr>
          <a:lstStyle/>
          <a:p>
            <a:r>
              <a:rPr lang="en-US" sz="3600"/>
              <a:t>Looking Close Practice 2: Redefine Risk</a:t>
            </a:r>
          </a:p>
        </p:txBody>
      </p:sp>
      <p:sp>
        <p:nvSpPr>
          <p:cNvPr id="3" name="Text Placeholder 2">
            <a:extLst>
              <a:ext uri="{FF2B5EF4-FFF2-40B4-BE49-F238E27FC236}">
                <a16:creationId xmlns:a16="http://schemas.microsoft.com/office/drawing/2014/main" id="{EDB725E6-0766-2D40-BF38-5F5513B44CA1}"/>
              </a:ext>
            </a:extLst>
          </p:cNvPr>
          <p:cNvSpPr>
            <a:spLocks noGrp="1"/>
          </p:cNvSpPr>
          <p:nvPr>
            <p:ph type="body" idx="1"/>
          </p:nvPr>
        </p:nvSpPr>
        <p:spPr/>
        <p:txBody>
          <a:bodyPr/>
          <a:lstStyle/>
          <a:p>
            <a:r>
              <a:rPr lang="en-US"/>
              <a:t>The power of following children across time</a:t>
            </a:r>
          </a:p>
        </p:txBody>
      </p:sp>
    </p:spTree>
    <p:extLst>
      <p:ext uri="{BB962C8B-B14F-4D97-AF65-F5344CB8AC3E}">
        <p14:creationId xmlns:p14="http://schemas.microsoft.com/office/powerpoint/2010/main" val="367159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 box- Why did passing rates on state exams for English learners plunge in Virginia?">
            <a:extLst>
              <a:ext uri="{FF2B5EF4-FFF2-40B4-BE49-F238E27FC236}">
                <a16:creationId xmlns:a16="http://schemas.microsoft.com/office/drawing/2014/main" id="{D31F53AF-6A8B-C744-8CDA-32FE627CF442}"/>
              </a:ext>
            </a:extLst>
          </p:cNvPr>
          <p:cNvPicPr>
            <a:picLocks noChangeAspect="1"/>
          </p:cNvPicPr>
          <p:nvPr/>
        </p:nvPicPr>
        <p:blipFill rotWithShape="1">
          <a:blip r:embed="rId3"/>
          <a:srcRect t="3492" b="78096"/>
          <a:stretch/>
        </p:blipFill>
        <p:spPr>
          <a:xfrm>
            <a:off x="-136156" y="652589"/>
            <a:ext cx="10816596" cy="1262743"/>
          </a:xfrm>
          <a:prstGeom prst="rect">
            <a:avLst/>
          </a:prstGeom>
          <a:ln>
            <a:solidFill>
              <a:schemeClr val="tx1"/>
            </a:solidFill>
          </a:ln>
        </p:spPr>
      </p:pic>
      <p:pic>
        <p:nvPicPr>
          <p:cNvPr id="3" name="Picture 2" descr="clip art of a scantron page">
            <a:extLst>
              <a:ext uri="{FF2B5EF4-FFF2-40B4-BE49-F238E27FC236}">
                <a16:creationId xmlns:a16="http://schemas.microsoft.com/office/drawing/2014/main" id="{34F520C7-D9BD-BF40-9B3A-F01356541C47}"/>
              </a:ext>
            </a:extLst>
          </p:cNvPr>
          <p:cNvPicPr>
            <a:picLocks noChangeAspect="1"/>
          </p:cNvPicPr>
          <p:nvPr/>
        </p:nvPicPr>
        <p:blipFill rotWithShape="1">
          <a:blip r:embed="rId3"/>
          <a:srcRect t="27619" r="30677"/>
          <a:stretch/>
        </p:blipFill>
        <p:spPr>
          <a:xfrm>
            <a:off x="1880171" y="1659190"/>
            <a:ext cx="7498355" cy="4963885"/>
          </a:xfrm>
          <a:prstGeom prst="rect">
            <a:avLst/>
          </a:prstGeom>
        </p:spPr>
      </p:pic>
      <p:pic>
        <p:nvPicPr>
          <p:cNvPr id="7" name="Picture 6" descr="textbox- 92% of Virginia schools win accreditation despite achievement gap">
            <a:extLst>
              <a:ext uri="{FF2B5EF4-FFF2-40B4-BE49-F238E27FC236}">
                <a16:creationId xmlns:a16="http://schemas.microsoft.com/office/drawing/2014/main" id="{59D09F7F-1D3D-224D-B7EF-D8B6E9AB4976}"/>
              </a:ext>
            </a:extLst>
          </p:cNvPr>
          <p:cNvPicPr>
            <a:picLocks noChangeAspect="1"/>
          </p:cNvPicPr>
          <p:nvPr/>
        </p:nvPicPr>
        <p:blipFill>
          <a:blip r:embed="rId4"/>
          <a:stretch>
            <a:fillRect/>
          </a:stretch>
        </p:blipFill>
        <p:spPr>
          <a:xfrm>
            <a:off x="0" y="4299764"/>
            <a:ext cx="10210800" cy="1480296"/>
          </a:xfrm>
          <a:prstGeom prst="rect">
            <a:avLst/>
          </a:prstGeom>
          <a:ln>
            <a:solidFill>
              <a:schemeClr val="tx1"/>
            </a:solidFill>
          </a:ln>
        </p:spPr>
      </p:pic>
      <p:pic>
        <p:nvPicPr>
          <p:cNvPr id="8" name="Picture 7" descr="Text box- Fewer Virginia third-graders are passing state reading tests. Here's why this matters.">
            <a:extLst>
              <a:ext uri="{FF2B5EF4-FFF2-40B4-BE49-F238E27FC236}">
                <a16:creationId xmlns:a16="http://schemas.microsoft.com/office/drawing/2014/main" id="{97FA6ED4-DB4B-1C4B-A2C2-C4EE78F50784}"/>
              </a:ext>
            </a:extLst>
          </p:cNvPr>
          <p:cNvPicPr>
            <a:picLocks noChangeAspect="1"/>
          </p:cNvPicPr>
          <p:nvPr/>
        </p:nvPicPr>
        <p:blipFill>
          <a:blip r:embed="rId5"/>
          <a:stretch>
            <a:fillRect/>
          </a:stretch>
        </p:blipFill>
        <p:spPr>
          <a:xfrm>
            <a:off x="0" y="1915332"/>
            <a:ext cx="11756571" cy="2384432"/>
          </a:xfrm>
          <a:prstGeom prst="rect">
            <a:avLst/>
          </a:prstGeom>
          <a:ln w="15875">
            <a:solidFill>
              <a:schemeClr val="tx1"/>
            </a:solidFill>
          </a:ln>
        </p:spPr>
      </p:pic>
      <p:sp>
        <p:nvSpPr>
          <p:cNvPr id="4" name="Title 3"/>
          <p:cNvSpPr>
            <a:spLocks noGrp="1"/>
          </p:cNvSpPr>
          <p:nvPr>
            <p:ph type="title"/>
          </p:nvPr>
        </p:nvSpPr>
        <p:spPr>
          <a:xfrm>
            <a:off x="696685" y="-40586"/>
            <a:ext cx="10363200" cy="817561"/>
          </a:xfrm>
        </p:spPr>
        <p:txBody>
          <a:bodyPr/>
          <a:lstStyle/>
          <a:p>
            <a:r>
              <a:rPr lang="en-US" dirty="0" smtClean="0"/>
              <a:t>Virginia on the National Stage</a:t>
            </a:r>
            <a:endParaRPr lang="en-US" dirty="0"/>
          </a:p>
        </p:txBody>
      </p:sp>
      <p:sp>
        <p:nvSpPr>
          <p:cNvPr id="5" name="Text Placeholder 4"/>
          <p:cNvSpPr>
            <a:spLocks noGrp="1"/>
          </p:cNvSpPr>
          <p:nvPr>
            <p:ph type="body" sz="quarter" idx="11"/>
          </p:nvPr>
        </p:nvSpPr>
        <p:spPr>
          <a:xfrm>
            <a:off x="914400" y="103276"/>
            <a:ext cx="10363200" cy="369051"/>
          </a:xfrm>
        </p:spPr>
        <p:txBody>
          <a:bodyPr/>
          <a:lstStyle/>
          <a:p>
            <a:r>
              <a:rPr lang="en-US" dirty="0" smtClean="0"/>
              <a:t>V</a:t>
            </a:r>
            <a:endParaRPr lang="en-US" dirty="0"/>
          </a:p>
        </p:txBody>
      </p:sp>
    </p:spTree>
    <p:extLst>
      <p:ext uri="{BB962C8B-B14F-4D97-AF65-F5344CB8AC3E}">
        <p14:creationId xmlns:p14="http://schemas.microsoft.com/office/powerpoint/2010/main" val="134928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Children move in and out of risk across </a:t>
            </a:r>
            <a:r>
              <a:rPr lang="en-US" dirty="0" smtClean="0"/>
              <a:t>time (1 of 2)</a:t>
            </a:r>
            <a:r>
              <a:rPr lang="en-US" dirty="0"/>
              <a:t/>
            </a:r>
            <a:br>
              <a:rPr lang="en-US" dirty="0"/>
            </a:br>
            <a:endParaRPr lang="en-US" dirty="0"/>
          </a:p>
        </p:txBody>
      </p:sp>
      <p:sp>
        <p:nvSpPr>
          <p:cNvPr id="3" name="TextBox 2">
            <a:extLst>
              <a:ext uri="{FF2B5EF4-FFF2-40B4-BE49-F238E27FC236}">
                <a16:creationId xmlns:a16="http://schemas.microsoft.com/office/drawing/2014/main" id="{9C8CD410-3360-BA4D-B77D-D6A6AA6EA9B6}"/>
              </a:ext>
            </a:extLst>
          </p:cNvPr>
          <p:cNvSpPr txBox="1"/>
          <p:nvPr/>
        </p:nvSpPr>
        <p:spPr>
          <a:xfrm>
            <a:off x="342019" y="2154914"/>
            <a:ext cx="673774" cy="369332"/>
          </a:xfrm>
          <a:prstGeom prst="rect">
            <a:avLst/>
          </a:prstGeom>
          <a:noFill/>
        </p:spPr>
        <p:txBody>
          <a:bodyPr wrap="none" rtlCol="0">
            <a:spAutoFit/>
          </a:bodyPr>
          <a:lstStyle/>
          <a:p>
            <a:r>
              <a:rPr lang="en-US"/>
              <a:t>K Fall</a:t>
            </a:r>
          </a:p>
        </p:txBody>
      </p:sp>
      <p:sp>
        <p:nvSpPr>
          <p:cNvPr id="8" name="TextBox 7">
            <a:extLst>
              <a:ext uri="{FF2B5EF4-FFF2-40B4-BE49-F238E27FC236}">
                <a16:creationId xmlns:a16="http://schemas.microsoft.com/office/drawing/2014/main" id="{A595DA87-8558-0F48-9D14-6D066D49144D}"/>
              </a:ext>
            </a:extLst>
          </p:cNvPr>
          <p:cNvSpPr txBox="1"/>
          <p:nvPr/>
        </p:nvSpPr>
        <p:spPr>
          <a:xfrm>
            <a:off x="180451" y="3320498"/>
            <a:ext cx="949299" cy="369332"/>
          </a:xfrm>
          <a:prstGeom prst="rect">
            <a:avLst/>
          </a:prstGeom>
          <a:noFill/>
        </p:spPr>
        <p:txBody>
          <a:bodyPr wrap="none" rtlCol="0">
            <a:spAutoFit/>
          </a:bodyPr>
          <a:lstStyle/>
          <a:p>
            <a:r>
              <a:rPr lang="en-US"/>
              <a:t>K Spring</a:t>
            </a:r>
          </a:p>
        </p:txBody>
      </p:sp>
      <p:sp>
        <p:nvSpPr>
          <p:cNvPr id="9" name="TextBox 8">
            <a:extLst>
              <a:ext uri="{FF2B5EF4-FFF2-40B4-BE49-F238E27FC236}">
                <a16:creationId xmlns:a16="http://schemas.microsoft.com/office/drawing/2014/main" id="{9923D92A-481C-2345-ADD7-E7071A8CF735}"/>
              </a:ext>
            </a:extLst>
          </p:cNvPr>
          <p:cNvSpPr txBox="1"/>
          <p:nvPr/>
        </p:nvSpPr>
        <p:spPr>
          <a:xfrm>
            <a:off x="133880" y="4562796"/>
            <a:ext cx="1056571" cy="369332"/>
          </a:xfrm>
          <a:prstGeom prst="rect">
            <a:avLst/>
          </a:prstGeom>
          <a:noFill/>
        </p:spPr>
        <p:txBody>
          <a:bodyPr wrap="none" rtlCol="0">
            <a:spAutoFit/>
          </a:bodyPr>
          <a:lstStyle/>
          <a:p>
            <a:r>
              <a:rPr lang="en-US"/>
              <a:t>1</a:t>
            </a:r>
            <a:r>
              <a:rPr lang="en-US" baseline="30000"/>
              <a:t>st</a:t>
            </a:r>
            <a:r>
              <a:rPr lang="en-US"/>
              <a:t> Spring</a:t>
            </a:r>
          </a:p>
        </p:txBody>
      </p:sp>
      <p:pic>
        <p:nvPicPr>
          <p:cNvPr id="18" name="Picture 17" descr="https://static.vecteezy.com/system/resources/previews/000/085/156/original/growing-man-stick-figure-icons-vector-pack.jpg&#10;&#10;stick figure images to illustrate patterns of risk across time">
            <a:extLst>
              <a:ext uri="{FF2B5EF4-FFF2-40B4-BE49-F238E27FC236}">
                <a16:creationId xmlns:a16="http://schemas.microsoft.com/office/drawing/2014/main" id="{0F03D7BF-61D6-1145-BFB2-4E8A2448C881}"/>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1255764" y="2681897"/>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ttps://static.vecteezy.com/system/resources/previews/000/085/156/original/growing-man-stick-figure-icons-vector-pack.jpg&#10;stick figure">
            <a:extLst>
              <a:ext uri="{FF2B5EF4-FFF2-40B4-BE49-F238E27FC236}">
                <a16:creationId xmlns:a16="http://schemas.microsoft.com/office/drawing/2014/main" id="{F7825C4D-C2E4-9B40-B198-07A218677E1E}"/>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3754944" y="1448234"/>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ttps://static.vecteezy.com/system/resources/previews/000/085/156/original/growing-man-stick-figure-icons-vector-pack.jpg&#10;stick figure">
            <a:extLst>
              <a:ext uri="{FF2B5EF4-FFF2-40B4-BE49-F238E27FC236}">
                <a16:creationId xmlns:a16="http://schemas.microsoft.com/office/drawing/2014/main" id="{19F6181A-9CEF-2B47-B419-C3A7F1B6287F}"/>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2980181" y="1409215"/>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https://static.vecteezy.com/system/resources/previews/000/085/156/original/growing-man-stick-figure-icons-vector-pack.jpg&#10;stick figure">
            <a:extLst>
              <a:ext uri="{FF2B5EF4-FFF2-40B4-BE49-F238E27FC236}">
                <a16:creationId xmlns:a16="http://schemas.microsoft.com/office/drawing/2014/main" id="{6CC05D7D-96FE-DD40-839D-CCF92360704B}"/>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2145678" y="1382517"/>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https://static.vecteezy.com/system/resources/previews/000/085/156/original/growing-man-stick-figure-icons-vector-pack.jpg&#10;stick figure">
            <a:extLst>
              <a:ext uri="{FF2B5EF4-FFF2-40B4-BE49-F238E27FC236}">
                <a16:creationId xmlns:a16="http://schemas.microsoft.com/office/drawing/2014/main" id="{AA32670C-AF15-3645-B964-491000A3ECCF}"/>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1326254" y="1461069"/>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https://static.vecteezy.com/system/resources/previews/000/085/156/original/growing-man-stick-figure-icons-vector-pack.jpg&#10;stick figure">
            <a:extLst>
              <a:ext uri="{FF2B5EF4-FFF2-40B4-BE49-F238E27FC236}">
                <a16:creationId xmlns:a16="http://schemas.microsoft.com/office/drawing/2014/main" id="{E7B21C86-DCD7-A442-9F9F-614DDF87119D}"/>
              </a:ext>
            </a:extLst>
          </p:cNvPr>
          <p:cNvPicPr/>
          <p:nvPr/>
        </p:nvPicPr>
        <p:blipFill rotWithShape="1">
          <a:blip r:embed="rId3">
            <a:extLst>
              <a:ext uri="{28A0092B-C50C-407E-A947-70E740481C1C}">
                <a14:useLocalDpi xmlns:a14="http://schemas.microsoft.com/office/drawing/2010/main" val="0"/>
              </a:ext>
            </a:extLst>
          </a:blip>
          <a:srcRect l="65499" t="-8158" r="716" b="60296"/>
          <a:stretch/>
        </p:blipFill>
        <p:spPr bwMode="auto">
          <a:xfrm>
            <a:off x="4376891" y="1370989"/>
            <a:ext cx="1221324" cy="14367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https://static.vecteezy.com/system/resources/previews/000/085/156/original/growing-man-stick-figure-icons-vector-pack.jpg&#10;stick figure">
            <a:extLst>
              <a:ext uri="{FF2B5EF4-FFF2-40B4-BE49-F238E27FC236}">
                <a16:creationId xmlns:a16="http://schemas.microsoft.com/office/drawing/2014/main" id="{67F47251-BE83-CF47-8D8E-FA7D4AA273AE}"/>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4550269" y="2724785"/>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https://static.vecteezy.com/system/resources/previews/000/085/156/original/growing-man-stick-figure-icons-vector-pack.jpg&#10;stick figure&#10;">
            <a:extLst>
              <a:ext uri="{FF2B5EF4-FFF2-40B4-BE49-F238E27FC236}">
                <a16:creationId xmlns:a16="http://schemas.microsoft.com/office/drawing/2014/main" id="{F94377FD-B5E6-274C-96E8-27E31288A39F}"/>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3676521" y="2738134"/>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static.vecteezy.com/system/resources/previews/000/085/156/original/growing-man-stick-figure-icons-vector-pack.jpg&#10;stick figure">
            <a:extLst>
              <a:ext uri="{FF2B5EF4-FFF2-40B4-BE49-F238E27FC236}">
                <a16:creationId xmlns:a16="http://schemas.microsoft.com/office/drawing/2014/main" id="{B92F0146-592D-6B4A-AA90-D90AE0DE018C}"/>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2901758" y="2699115"/>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ttps://static.vecteezy.com/system/resources/previews/000/085/156/original/growing-man-stick-figure-icons-vector-pack.jpg&#10;stick figure&#10;">
            <a:extLst>
              <a:ext uri="{FF2B5EF4-FFF2-40B4-BE49-F238E27FC236}">
                <a16:creationId xmlns:a16="http://schemas.microsoft.com/office/drawing/2014/main" id="{60722377-ED31-B845-8DDB-6A1254120B64}"/>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2067255" y="2672417"/>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https://static.vecteezy.com/system/resources/previews/000/085/156/original/growing-man-stick-figure-icons-vector-pack.jpg&#10;stick figure">
            <a:extLst>
              <a:ext uri="{FF2B5EF4-FFF2-40B4-BE49-F238E27FC236}">
                <a16:creationId xmlns:a16="http://schemas.microsoft.com/office/drawing/2014/main" id="{06F6998A-7857-834C-96B8-2F68EBB3EB06}"/>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1275400" y="4061884"/>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https://static.vecteezy.com/system/resources/previews/000/085/156/original/growing-man-stick-figure-icons-vector-pack.jpg&#10;stick figure&#10;">
            <a:extLst>
              <a:ext uri="{FF2B5EF4-FFF2-40B4-BE49-F238E27FC236}">
                <a16:creationId xmlns:a16="http://schemas.microsoft.com/office/drawing/2014/main" id="{0C71980D-A919-8541-8638-FD62D5565531}"/>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3696157" y="4118121"/>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https://static.vecteezy.com/system/resources/previews/000/085/156/original/growing-man-stick-figure-icons-vector-pack.jpg&#10;stick figure">
            <a:extLst>
              <a:ext uri="{FF2B5EF4-FFF2-40B4-BE49-F238E27FC236}">
                <a16:creationId xmlns:a16="http://schemas.microsoft.com/office/drawing/2014/main" id="{B27157C7-47BD-E044-A3FE-EA0835A7BF2E}"/>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2086891" y="4052404"/>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https://static.vecteezy.com/system/resources/previews/000/085/156/original/growing-man-stick-figure-icons-vector-pack.jpg&#10;stick figure">
            <a:extLst>
              <a:ext uri="{FF2B5EF4-FFF2-40B4-BE49-F238E27FC236}">
                <a16:creationId xmlns:a16="http://schemas.microsoft.com/office/drawing/2014/main" id="{00B5CB0D-D63F-B946-AE42-A343D6E3E19B}"/>
              </a:ext>
            </a:extLst>
          </p:cNvPr>
          <p:cNvPicPr/>
          <p:nvPr/>
        </p:nvPicPr>
        <p:blipFill rotWithShape="1">
          <a:blip r:embed="rId3">
            <a:extLst>
              <a:ext uri="{28A0092B-C50C-407E-A947-70E740481C1C}">
                <a14:useLocalDpi xmlns:a14="http://schemas.microsoft.com/office/drawing/2010/main" val="0"/>
              </a:ext>
            </a:extLst>
          </a:blip>
          <a:srcRect l="65499" t="-8158" r="716" b="60296"/>
          <a:stretch/>
        </p:blipFill>
        <p:spPr bwMode="auto">
          <a:xfrm>
            <a:off x="2806243" y="4069622"/>
            <a:ext cx="1104312" cy="133869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https://static.vecteezy.com/system/resources/previews/000/085/156/original/growing-man-stick-figure-icons-vector-pack.jpg&#10;stick figure">
            <a:extLst>
              <a:ext uri="{FF2B5EF4-FFF2-40B4-BE49-F238E27FC236}">
                <a16:creationId xmlns:a16="http://schemas.microsoft.com/office/drawing/2014/main" id="{44B04637-6B5D-A74A-93BF-AB9FD9BC7E4E}"/>
              </a:ext>
            </a:extLst>
          </p:cNvPr>
          <p:cNvPicPr/>
          <p:nvPr/>
        </p:nvPicPr>
        <p:blipFill rotWithShape="1">
          <a:blip r:embed="rId3">
            <a:extLst>
              <a:ext uri="{28A0092B-C50C-407E-A947-70E740481C1C}">
                <a14:useLocalDpi xmlns:a14="http://schemas.microsoft.com/office/drawing/2010/main" val="0"/>
              </a:ext>
            </a:extLst>
          </a:blip>
          <a:srcRect l="65499" t="-8158" r="716" b="60296"/>
          <a:stretch/>
        </p:blipFill>
        <p:spPr bwMode="auto">
          <a:xfrm>
            <a:off x="4412830" y="4029069"/>
            <a:ext cx="1221324" cy="143678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https://static.vecteezy.com/system/resources/previews/000/085/156/original/growing-man-stick-figure-icons-vector-pack.jpg&#10;stick figure">
            <a:extLst>
              <a:ext uri="{FF2B5EF4-FFF2-40B4-BE49-F238E27FC236}">
                <a16:creationId xmlns:a16="http://schemas.microsoft.com/office/drawing/2014/main" id="{D6080682-E7FB-7044-8111-060074758BD8}"/>
              </a:ext>
            </a:extLst>
          </p:cNvPr>
          <p:cNvPicPr/>
          <p:nvPr/>
        </p:nvPicPr>
        <p:blipFill rotWithShape="1">
          <a:blip r:embed="rId3">
            <a:extLst>
              <a:ext uri="{28A0092B-C50C-407E-A947-70E740481C1C}">
                <a14:useLocalDpi xmlns:a14="http://schemas.microsoft.com/office/drawing/2010/main" val="0"/>
              </a:ext>
            </a:extLst>
          </a:blip>
          <a:srcRect l="65499" t="-8158" r="716" b="60296"/>
          <a:stretch/>
        </p:blipFill>
        <p:spPr bwMode="auto">
          <a:xfrm>
            <a:off x="5403455" y="1342964"/>
            <a:ext cx="1221324" cy="143678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https://static.vecteezy.com/system/resources/previews/000/085/156/original/growing-man-stick-figure-icons-vector-pack.jpg&#10;stick figure">
            <a:extLst>
              <a:ext uri="{FF2B5EF4-FFF2-40B4-BE49-F238E27FC236}">
                <a16:creationId xmlns:a16="http://schemas.microsoft.com/office/drawing/2014/main" id="{FC5819AF-15ED-F14C-96A7-D718789D4B06}"/>
              </a:ext>
            </a:extLst>
          </p:cNvPr>
          <p:cNvPicPr/>
          <p:nvPr/>
        </p:nvPicPr>
        <p:blipFill rotWithShape="1">
          <a:blip r:embed="rId3">
            <a:extLst>
              <a:ext uri="{28A0092B-C50C-407E-A947-70E740481C1C}">
                <a14:useLocalDpi xmlns:a14="http://schemas.microsoft.com/office/drawing/2010/main" val="0"/>
              </a:ext>
            </a:extLst>
          </a:blip>
          <a:srcRect l="65499" t="-8158" r="716" b="60296"/>
          <a:stretch/>
        </p:blipFill>
        <p:spPr bwMode="auto">
          <a:xfrm>
            <a:off x="5452341" y="2668527"/>
            <a:ext cx="1221324" cy="143678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https://static.vecteezy.com/system/resources/previews/000/085/156/original/growing-man-stick-figure-icons-vector-pack.jpg&#10;stick figure">
            <a:extLst>
              <a:ext uri="{FF2B5EF4-FFF2-40B4-BE49-F238E27FC236}">
                <a16:creationId xmlns:a16="http://schemas.microsoft.com/office/drawing/2014/main" id="{2AED9E18-F632-4C4F-9C63-4056E13314C5}"/>
              </a:ext>
            </a:extLst>
          </p:cNvPr>
          <p:cNvPicPr/>
          <p:nvPr/>
        </p:nvPicPr>
        <p:blipFill rotWithShape="1">
          <a:blip r:embed="rId3">
            <a:extLst>
              <a:ext uri="{28A0092B-C50C-407E-A947-70E740481C1C}">
                <a14:useLocalDpi xmlns:a14="http://schemas.microsoft.com/office/drawing/2010/main" val="0"/>
              </a:ext>
            </a:extLst>
          </a:blip>
          <a:srcRect l="65499" t="-8158" r="716" b="60296"/>
          <a:stretch/>
        </p:blipFill>
        <p:spPr bwMode="auto">
          <a:xfrm>
            <a:off x="5452616" y="3973723"/>
            <a:ext cx="1221324" cy="143678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https://static.vecteezy.com/system/resources/previews/000/085/156/original/growing-man-stick-figure-icons-vector-pack.jpg&#10;stick figure">
            <a:extLst>
              <a:ext uri="{FF2B5EF4-FFF2-40B4-BE49-F238E27FC236}">
                <a16:creationId xmlns:a16="http://schemas.microsoft.com/office/drawing/2014/main" id="{2D25B4E9-2134-4940-B963-71B0CCB74D27}"/>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6508226" y="1364838"/>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https://static.vecteezy.com/system/resources/previews/000/085/156/original/growing-man-stick-figure-icons-vector-pack.jpg&#10;stick figure">
            <a:extLst>
              <a:ext uri="{FF2B5EF4-FFF2-40B4-BE49-F238E27FC236}">
                <a16:creationId xmlns:a16="http://schemas.microsoft.com/office/drawing/2014/main" id="{C4B0CA4B-BF50-DA4C-8DDA-1F593806E2C7}"/>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6537536" y="2639475"/>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https://static.vecteezy.com/system/resources/previews/000/085/156/original/growing-man-stick-figure-icons-vector-pack.jpg&#10;stick figure">
            <a:extLst>
              <a:ext uri="{FF2B5EF4-FFF2-40B4-BE49-F238E27FC236}">
                <a16:creationId xmlns:a16="http://schemas.microsoft.com/office/drawing/2014/main" id="{3CF92B44-5249-1E4E-A89F-74F69B07B82F}"/>
              </a:ext>
            </a:extLst>
          </p:cNvPr>
          <p:cNvPicPr/>
          <p:nvPr/>
        </p:nvPicPr>
        <p:blipFill rotWithShape="1">
          <a:blip r:embed="rId3">
            <a:extLst>
              <a:ext uri="{28A0092B-C50C-407E-A947-70E740481C1C}">
                <a14:useLocalDpi xmlns:a14="http://schemas.microsoft.com/office/drawing/2010/main" val="0"/>
              </a:ext>
            </a:extLst>
          </a:blip>
          <a:srcRect l="65499" t="-8158" r="716" b="60296"/>
          <a:stretch/>
        </p:blipFill>
        <p:spPr bwMode="auto">
          <a:xfrm>
            <a:off x="6442021" y="4009982"/>
            <a:ext cx="1104312" cy="133869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https://static.vecteezy.com/system/resources/previews/000/085/156/original/growing-man-stick-figure-icons-vector-pack.jpg&#10;stick figure">
            <a:extLst>
              <a:ext uri="{FF2B5EF4-FFF2-40B4-BE49-F238E27FC236}">
                <a16:creationId xmlns:a16="http://schemas.microsoft.com/office/drawing/2014/main" id="{0495C3C1-5CEA-474F-BF26-61A592AB8263}"/>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7376920" y="2654678"/>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descr="https://static.vecteezy.com/system/resources/previews/000/085/156/original/growing-man-stick-figure-icons-vector-pack.jpg&#10;stick figure">
            <a:extLst>
              <a:ext uri="{FF2B5EF4-FFF2-40B4-BE49-F238E27FC236}">
                <a16:creationId xmlns:a16="http://schemas.microsoft.com/office/drawing/2014/main" id="{D75F8C8E-85D6-6B45-B8BB-07D314302467}"/>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7396556" y="4034665"/>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descr="https://static.vecteezy.com/system/resources/previews/000/085/156/original/growing-man-stick-figure-icons-vector-pack.jpg&#10;stick figure">
            <a:extLst>
              <a:ext uri="{FF2B5EF4-FFF2-40B4-BE49-F238E27FC236}">
                <a16:creationId xmlns:a16="http://schemas.microsoft.com/office/drawing/2014/main" id="{48BEA60D-3BF7-DD47-A307-0E58FD2AEC80}"/>
              </a:ext>
            </a:extLst>
          </p:cNvPr>
          <p:cNvPicPr/>
          <p:nvPr/>
        </p:nvPicPr>
        <p:blipFill rotWithShape="1">
          <a:blip r:embed="rId3">
            <a:extLst>
              <a:ext uri="{28A0092B-C50C-407E-A947-70E740481C1C}">
                <a14:useLocalDpi xmlns:a14="http://schemas.microsoft.com/office/drawing/2010/main" val="0"/>
              </a:ext>
            </a:extLst>
          </a:blip>
          <a:srcRect l="65499" t="-8158" r="716" b="60296"/>
          <a:stretch/>
        </p:blipFill>
        <p:spPr bwMode="auto">
          <a:xfrm>
            <a:off x="7309935" y="1287999"/>
            <a:ext cx="1221324" cy="143678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descr="oval">
            <a:extLst>
              <a:ext uri="{FF2B5EF4-FFF2-40B4-BE49-F238E27FC236}">
                <a16:creationId xmlns:a16="http://schemas.microsoft.com/office/drawing/2014/main" id="{D9AB5145-798E-8548-8914-B4399151E01F}"/>
              </a:ext>
            </a:extLst>
          </p:cNvPr>
          <p:cNvSpPr/>
          <p:nvPr/>
        </p:nvSpPr>
        <p:spPr>
          <a:xfrm>
            <a:off x="5499366" y="1288000"/>
            <a:ext cx="942379" cy="45131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04C5676E-4EE0-EB46-8410-B27A3D7981ED}"/>
              </a:ext>
            </a:extLst>
          </p:cNvPr>
          <p:cNvSpPr txBox="1"/>
          <p:nvPr/>
        </p:nvSpPr>
        <p:spPr>
          <a:xfrm>
            <a:off x="8192579" y="1360061"/>
            <a:ext cx="4310743" cy="2862322"/>
          </a:xfrm>
          <a:prstGeom prst="rect">
            <a:avLst/>
          </a:prstGeom>
          <a:noFill/>
        </p:spPr>
        <p:txBody>
          <a:bodyPr wrap="square" rtlCol="0">
            <a:spAutoFit/>
          </a:bodyPr>
          <a:lstStyle/>
          <a:p>
            <a:endParaRPr lang="en-US"/>
          </a:p>
          <a:p>
            <a:r>
              <a:rPr lang="en-US" b="1"/>
              <a:t>Patterns of Risk Across time</a:t>
            </a:r>
          </a:p>
          <a:p>
            <a:endParaRPr lang="en-US" b="1"/>
          </a:p>
          <a:p>
            <a:r>
              <a:rPr lang="en-US" b="1"/>
              <a:t>	Persistent Risk</a:t>
            </a:r>
          </a:p>
          <a:p>
            <a:r>
              <a:rPr lang="en-US" b="1"/>
              <a:t>	Inconsistent Risk</a:t>
            </a:r>
          </a:p>
          <a:p>
            <a:r>
              <a:rPr lang="en-US" b="1"/>
              <a:t>	Isolated Risk</a:t>
            </a:r>
          </a:p>
          <a:p>
            <a:endParaRPr lang="en-US" b="1"/>
          </a:p>
          <a:p>
            <a:r>
              <a:rPr lang="en-US" b="1"/>
              <a:t>	</a:t>
            </a:r>
          </a:p>
          <a:p>
            <a:endParaRPr lang="en-US" b="1"/>
          </a:p>
          <a:p>
            <a:endParaRPr lang="en-US" b="1"/>
          </a:p>
        </p:txBody>
      </p:sp>
      <p:sp>
        <p:nvSpPr>
          <p:cNvPr id="72" name="Oval 71" descr="oval">
            <a:extLst>
              <a:ext uri="{FF2B5EF4-FFF2-40B4-BE49-F238E27FC236}">
                <a16:creationId xmlns:a16="http://schemas.microsoft.com/office/drawing/2014/main" id="{6543030C-84F2-D846-B78A-62B0DE409764}"/>
              </a:ext>
            </a:extLst>
          </p:cNvPr>
          <p:cNvSpPr/>
          <p:nvPr/>
        </p:nvSpPr>
        <p:spPr>
          <a:xfrm>
            <a:off x="4437485" y="1136239"/>
            <a:ext cx="930168" cy="47848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descr="oval">
            <a:extLst>
              <a:ext uri="{FF2B5EF4-FFF2-40B4-BE49-F238E27FC236}">
                <a16:creationId xmlns:a16="http://schemas.microsoft.com/office/drawing/2014/main" id="{53F82AFF-6C13-344E-BDA2-4ED9248666DE}"/>
              </a:ext>
            </a:extLst>
          </p:cNvPr>
          <p:cNvSpPr/>
          <p:nvPr/>
        </p:nvSpPr>
        <p:spPr>
          <a:xfrm>
            <a:off x="2896583" y="1288000"/>
            <a:ext cx="791814" cy="46331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descr="oval">
            <a:extLst>
              <a:ext uri="{FF2B5EF4-FFF2-40B4-BE49-F238E27FC236}">
                <a16:creationId xmlns:a16="http://schemas.microsoft.com/office/drawing/2014/main" id="{7C00BBE7-3F52-D341-8F9F-391A2839109F}"/>
              </a:ext>
            </a:extLst>
          </p:cNvPr>
          <p:cNvSpPr/>
          <p:nvPr/>
        </p:nvSpPr>
        <p:spPr>
          <a:xfrm>
            <a:off x="7422753" y="1153457"/>
            <a:ext cx="779802" cy="46477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14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 calcmode="lin" valueType="num">
                                      <p:cBhvr additive="base">
                                        <p:cTn id="13" dur="500" fill="hold"/>
                                        <p:tgtEl>
                                          <p:spTgt spid="72"/>
                                        </p:tgtEl>
                                        <p:attrNameLst>
                                          <p:attrName>ppt_x</p:attrName>
                                        </p:attrNameLst>
                                      </p:cBhvr>
                                      <p:tavLst>
                                        <p:tav tm="0">
                                          <p:val>
                                            <p:strVal val="#ppt_x"/>
                                          </p:val>
                                        </p:tav>
                                        <p:tav tm="100000">
                                          <p:val>
                                            <p:strVal val="#ppt_x"/>
                                          </p:val>
                                        </p:tav>
                                      </p:tavLst>
                                    </p:anim>
                                    <p:anim calcmode="lin" valueType="num">
                                      <p:cBhvr additive="base">
                                        <p:cTn id="14"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500" fill="hold"/>
                                        <p:tgtEl>
                                          <p:spTgt spid="73"/>
                                        </p:tgtEl>
                                        <p:attrNameLst>
                                          <p:attrName>ppt_x</p:attrName>
                                        </p:attrNameLst>
                                      </p:cBhvr>
                                      <p:tavLst>
                                        <p:tav tm="0">
                                          <p:val>
                                            <p:strVal val="#ppt_x"/>
                                          </p:val>
                                        </p:tav>
                                        <p:tav tm="100000">
                                          <p:val>
                                            <p:strVal val="#ppt_x"/>
                                          </p:val>
                                        </p:tav>
                                      </p:tavLst>
                                    </p:anim>
                                    <p:anim calcmode="lin" valueType="num">
                                      <p:cBhvr additive="base">
                                        <p:cTn id="20" dur="500" fill="hold"/>
                                        <p:tgtEl>
                                          <p:spTgt spid="7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anim calcmode="lin" valueType="num">
                                      <p:cBhvr additive="base">
                                        <p:cTn id="23" dur="500" fill="hold"/>
                                        <p:tgtEl>
                                          <p:spTgt spid="74"/>
                                        </p:tgtEl>
                                        <p:attrNameLst>
                                          <p:attrName>ppt_x</p:attrName>
                                        </p:attrNameLst>
                                      </p:cBhvr>
                                      <p:tavLst>
                                        <p:tav tm="0">
                                          <p:val>
                                            <p:strVal val="#ppt_x"/>
                                          </p:val>
                                        </p:tav>
                                        <p:tav tm="100000">
                                          <p:val>
                                            <p:strVal val="#ppt_x"/>
                                          </p:val>
                                        </p:tav>
                                      </p:tavLst>
                                    </p:anim>
                                    <p:anim calcmode="lin" valueType="num">
                                      <p:cBhvr additive="base">
                                        <p:cTn id="2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2" grpId="0" animBg="1"/>
      <p:bldP spid="73" grpId="0" animBg="1"/>
      <p:bldP spid="7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Children move in and out of risk across </a:t>
            </a:r>
            <a:r>
              <a:rPr lang="en-US" dirty="0" smtClean="0"/>
              <a:t>time (2 of 2)</a:t>
            </a:r>
            <a:r>
              <a:rPr lang="en-US" dirty="0"/>
              <a:t/>
            </a:r>
            <a:br>
              <a:rPr lang="en-US" dirty="0"/>
            </a:br>
            <a:endParaRPr lang="en-US" dirty="0"/>
          </a:p>
        </p:txBody>
      </p:sp>
      <p:graphicFrame>
        <p:nvGraphicFramePr>
          <p:cNvPr id="36" name="Content Placeholder 5" descr="chart that examines risk and percent fail SOL&#10;No risk- 18.5% fail SOL&#10;Isolate risk- 53.4% fail SOL&#10;Inconsistent risk- 66% fail SOL&#10;Persistent Risk- 73.8% fail SOL">
            <a:extLst>
              <a:ext uri="{FF2B5EF4-FFF2-40B4-BE49-F238E27FC236}">
                <a16:creationId xmlns:a16="http://schemas.microsoft.com/office/drawing/2014/main" id="{EBC42734-EB4B-044E-B294-E42B1DA0559A}"/>
              </a:ext>
            </a:extLst>
          </p:cNvPr>
          <p:cNvGraphicFramePr>
            <a:graphicFrameLocks noGrp="1"/>
          </p:cNvGraphicFramePr>
          <p:nvPr>
            <p:ph idx="4294967295"/>
            <p:extLst>
              <p:ext uri="{D42A27DB-BD31-4B8C-83A1-F6EECF244321}">
                <p14:modId xmlns:p14="http://schemas.microsoft.com/office/powerpoint/2010/main" val="1595153201"/>
              </p:ext>
            </p:extLst>
          </p:nvPr>
        </p:nvGraphicFramePr>
        <p:xfrm>
          <a:off x="8782050" y="1203325"/>
          <a:ext cx="3410670" cy="4803816"/>
        </p:xfrm>
        <a:graphic>
          <a:graphicData uri="http://schemas.openxmlformats.org/drawingml/2006/table">
            <a:tbl>
              <a:tblPr firstRow="1" bandRow="1">
                <a:tableStyleId>{073A0DAA-6AF3-43AB-8588-CEC1D06C72B9}</a:tableStyleId>
              </a:tblPr>
              <a:tblGrid>
                <a:gridCol w="1705335">
                  <a:extLst>
                    <a:ext uri="{9D8B030D-6E8A-4147-A177-3AD203B41FA5}">
                      <a16:colId xmlns:a16="http://schemas.microsoft.com/office/drawing/2014/main" val="3068740337"/>
                    </a:ext>
                  </a:extLst>
                </a:gridCol>
                <a:gridCol w="1705335">
                  <a:extLst>
                    <a:ext uri="{9D8B030D-6E8A-4147-A177-3AD203B41FA5}">
                      <a16:colId xmlns:a16="http://schemas.microsoft.com/office/drawing/2014/main" val="3841381803"/>
                    </a:ext>
                  </a:extLst>
                </a:gridCol>
              </a:tblGrid>
              <a:tr h="1225485">
                <a:tc>
                  <a:txBody>
                    <a:bodyPr/>
                    <a:lstStyle/>
                    <a:p>
                      <a:r>
                        <a:rPr lang="en-US"/>
                        <a:t>Risk</a:t>
                      </a:r>
                    </a:p>
                  </a:txBody>
                  <a:tcPr/>
                </a:tc>
                <a:tc>
                  <a:txBody>
                    <a:bodyPr/>
                    <a:lstStyle/>
                    <a:p>
                      <a:r>
                        <a:rPr lang="en-US"/>
                        <a:t>Percent Fail SOL</a:t>
                      </a:r>
                    </a:p>
                  </a:txBody>
                  <a:tcPr/>
                </a:tc>
                <a:extLst>
                  <a:ext uri="{0D108BD9-81ED-4DB2-BD59-A6C34878D82A}">
                    <a16:rowId xmlns:a16="http://schemas.microsoft.com/office/drawing/2014/main" val="2811151268"/>
                  </a:ext>
                </a:extLst>
              </a:tr>
              <a:tr h="757154">
                <a:tc>
                  <a:txBody>
                    <a:bodyPr/>
                    <a:lstStyle/>
                    <a:p>
                      <a:r>
                        <a:rPr lang="en-US"/>
                        <a:t>No Risk</a:t>
                      </a:r>
                    </a:p>
                  </a:txBody>
                  <a:tcPr/>
                </a:tc>
                <a:tc>
                  <a:txBody>
                    <a:bodyPr/>
                    <a:lstStyle/>
                    <a:p>
                      <a:r>
                        <a:rPr lang="en-US"/>
                        <a:t>18.5%</a:t>
                      </a:r>
                    </a:p>
                  </a:txBody>
                  <a:tcPr/>
                </a:tc>
                <a:extLst>
                  <a:ext uri="{0D108BD9-81ED-4DB2-BD59-A6C34878D82A}">
                    <a16:rowId xmlns:a16="http://schemas.microsoft.com/office/drawing/2014/main" val="4294315603"/>
                  </a:ext>
                </a:extLst>
              </a:tr>
              <a:tr h="757154">
                <a:tc>
                  <a:txBody>
                    <a:bodyPr/>
                    <a:lstStyle/>
                    <a:p>
                      <a:r>
                        <a:rPr lang="en-US"/>
                        <a:t>Isolated Risk</a:t>
                      </a:r>
                    </a:p>
                  </a:txBody>
                  <a:tcPr/>
                </a:tc>
                <a:tc>
                  <a:txBody>
                    <a:bodyPr/>
                    <a:lstStyle/>
                    <a:p>
                      <a:r>
                        <a:rPr lang="en-US"/>
                        <a:t>53.4%</a:t>
                      </a:r>
                      <a:endParaRPr lang="en-US">
                        <a:solidFill>
                          <a:srgbClr val="FF0000"/>
                        </a:solidFill>
                      </a:endParaRPr>
                    </a:p>
                  </a:txBody>
                  <a:tcPr/>
                </a:tc>
                <a:extLst>
                  <a:ext uri="{0D108BD9-81ED-4DB2-BD59-A6C34878D82A}">
                    <a16:rowId xmlns:a16="http://schemas.microsoft.com/office/drawing/2014/main" val="3193071065"/>
                  </a:ext>
                </a:extLst>
              </a:tr>
              <a:tr h="1306869">
                <a:tc>
                  <a:txBody>
                    <a:bodyPr/>
                    <a:lstStyle/>
                    <a:p>
                      <a:r>
                        <a:rPr lang="en-US"/>
                        <a:t>Inconsistent Risk</a:t>
                      </a:r>
                    </a:p>
                  </a:txBody>
                  <a:tcPr/>
                </a:tc>
                <a:tc>
                  <a:txBody>
                    <a:bodyPr/>
                    <a:lstStyle/>
                    <a:p>
                      <a:r>
                        <a:rPr lang="en-US"/>
                        <a:t>66%</a:t>
                      </a:r>
                      <a:endParaRPr lang="en-US">
                        <a:solidFill>
                          <a:srgbClr val="FF0000"/>
                        </a:solidFill>
                      </a:endParaRPr>
                    </a:p>
                  </a:txBody>
                  <a:tcPr/>
                </a:tc>
                <a:extLst>
                  <a:ext uri="{0D108BD9-81ED-4DB2-BD59-A6C34878D82A}">
                    <a16:rowId xmlns:a16="http://schemas.microsoft.com/office/drawing/2014/main" val="790462033"/>
                  </a:ext>
                </a:extLst>
              </a:tr>
              <a:tr h="757154">
                <a:tc>
                  <a:txBody>
                    <a:bodyPr/>
                    <a:lstStyle/>
                    <a:p>
                      <a:r>
                        <a:rPr lang="en-US"/>
                        <a:t>Persistent Risk</a:t>
                      </a:r>
                    </a:p>
                  </a:txBody>
                  <a:tcPr/>
                </a:tc>
                <a:tc>
                  <a:txBody>
                    <a:bodyPr/>
                    <a:lstStyle/>
                    <a:p>
                      <a:r>
                        <a:rPr lang="en-US" dirty="0"/>
                        <a:t>73.8%</a:t>
                      </a:r>
                      <a:endParaRPr lang="en-US" dirty="0">
                        <a:solidFill>
                          <a:srgbClr val="FF0000"/>
                        </a:solidFill>
                      </a:endParaRPr>
                    </a:p>
                  </a:txBody>
                  <a:tcPr/>
                </a:tc>
                <a:extLst>
                  <a:ext uri="{0D108BD9-81ED-4DB2-BD59-A6C34878D82A}">
                    <a16:rowId xmlns:a16="http://schemas.microsoft.com/office/drawing/2014/main" val="4041519875"/>
                  </a:ext>
                </a:extLst>
              </a:tr>
            </a:tbl>
          </a:graphicData>
        </a:graphic>
      </p:graphicFrame>
      <p:sp>
        <p:nvSpPr>
          <p:cNvPr id="3" name="TextBox 2">
            <a:extLst>
              <a:ext uri="{FF2B5EF4-FFF2-40B4-BE49-F238E27FC236}">
                <a16:creationId xmlns:a16="http://schemas.microsoft.com/office/drawing/2014/main" id="{9C8CD410-3360-BA4D-B77D-D6A6AA6EA9B6}"/>
              </a:ext>
            </a:extLst>
          </p:cNvPr>
          <p:cNvSpPr txBox="1"/>
          <p:nvPr/>
        </p:nvSpPr>
        <p:spPr>
          <a:xfrm>
            <a:off x="342019" y="2154914"/>
            <a:ext cx="673774" cy="369332"/>
          </a:xfrm>
          <a:prstGeom prst="rect">
            <a:avLst/>
          </a:prstGeom>
          <a:noFill/>
        </p:spPr>
        <p:txBody>
          <a:bodyPr wrap="none" rtlCol="0">
            <a:spAutoFit/>
          </a:bodyPr>
          <a:lstStyle/>
          <a:p>
            <a:r>
              <a:rPr lang="en-US"/>
              <a:t>K Fall</a:t>
            </a:r>
          </a:p>
        </p:txBody>
      </p:sp>
      <p:sp>
        <p:nvSpPr>
          <p:cNvPr id="8" name="TextBox 7">
            <a:extLst>
              <a:ext uri="{FF2B5EF4-FFF2-40B4-BE49-F238E27FC236}">
                <a16:creationId xmlns:a16="http://schemas.microsoft.com/office/drawing/2014/main" id="{A595DA87-8558-0F48-9D14-6D066D49144D}"/>
              </a:ext>
            </a:extLst>
          </p:cNvPr>
          <p:cNvSpPr txBox="1"/>
          <p:nvPr/>
        </p:nvSpPr>
        <p:spPr>
          <a:xfrm>
            <a:off x="180451" y="3320498"/>
            <a:ext cx="949299" cy="369332"/>
          </a:xfrm>
          <a:prstGeom prst="rect">
            <a:avLst/>
          </a:prstGeom>
          <a:noFill/>
        </p:spPr>
        <p:txBody>
          <a:bodyPr wrap="none" rtlCol="0">
            <a:spAutoFit/>
          </a:bodyPr>
          <a:lstStyle/>
          <a:p>
            <a:r>
              <a:rPr lang="en-US"/>
              <a:t>K Spring</a:t>
            </a:r>
          </a:p>
        </p:txBody>
      </p:sp>
      <p:sp>
        <p:nvSpPr>
          <p:cNvPr id="9" name="TextBox 8">
            <a:extLst>
              <a:ext uri="{FF2B5EF4-FFF2-40B4-BE49-F238E27FC236}">
                <a16:creationId xmlns:a16="http://schemas.microsoft.com/office/drawing/2014/main" id="{9923D92A-481C-2345-ADD7-E7071A8CF735}"/>
              </a:ext>
            </a:extLst>
          </p:cNvPr>
          <p:cNvSpPr txBox="1"/>
          <p:nvPr/>
        </p:nvSpPr>
        <p:spPr>
          <a:xfrm>
            <a:off x="133880" y="4562796"/>
            <a:ext cx="1056571" cy="369332"/>
          </a:xfrm>
          <a:prstGeom prst="rect">
            <a:avLst/>
          </a:prstGeom>
          <a:noFill/>
        </p:spPr>
        <p:txBody>
          <a:bodyPr wrap="none" rtlCol="0">
            <a:spAutoFit/>
          </a:bodyPr>
          <a:lstStyle/>
          <a:p>
            <a:r>
              <a:rPr lang="en-US"/>
              <a:t>1</a:t>
            </a:r>
            <a:r>
              <a:rPr lang="en-US" baseline="30000"/>
              <a:t>st</a:t>
            </a:r>
            <a:r>
              <a:rPr lang="en-US"/>
              <a:t> Spring</a:t>
            </a:r>
          </a:p>
        </p:txBody>
      </p:sp>
      <p:pic>
        <p:nvPicPr>
          <p:cNvPr id="18" name="Picture 17" descr="https://static.vecteezy.com/system/resources/previews/000/085/156/original/growing-man-stick-figure-icons-vector-pack.jpg&#10;&#10;stick figure">
            <a:extLst>
              <a:ext uri="{FF2B5EF4-FFF2-40B4-BE49-F238E27FC236}">
                <a16:creationId xmlns:a16="http://schemas.microsoft.com/office/drawing/2014/main" id="{0F03D7BF-61D6-1145-BFB2-4E8A2448C881}"/>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1255764" y="2681897"/>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ttps://static.vecteezy.com/system/resources/previews/000/085/156/original/growing-man-stick-figure-icons-vector-pack.jpg&#10;stick figure">
            <a:extLst>
              <a:ext uri="{FF2B5EF4-FFF2-40B4-BE49-F238E27FC236}">
                <a16:creationId xmlns:a16="http://schemas.microsoft.com/office/drawing/2014/main" id="{F7825C4D-C2E4-9B40-B198-07A218677E1E}"/>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3754944" y="1448234"/>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ttps://static.vecteezy.com/system/resources/previews/000/085/156/original/growing-man-stick-figure-icons-vector-pack.jpg&#10;stick figure">
            <a:extLst>
              <a:ext uri="{FF2B5EF4-FFF2-40B4-BE49-F238E27FC236}">
                <a16:creationId xmlns:a16="http://schemas.microsoft.com/office/drawing/2014/main" id="{19F6181A-9CEF-2B47-B419-C3A7F1B6287F}"/>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2980181" y="1409215"/>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https://static.vecteezy.com/system/resources/previews/000/085/156/original/growing-man-stick-figure-icons-vector-pack.jpg&#10;stick figure">
            <a:extLst>
              <a:ext uri="{FF2B5EF4-FFF2-40B4-BE49-F238E27FC236}">
                <a16:creationId xmlns:a16="http://schemas.microsoft.com/office/drawing/2014/main" id="{6CC05D7D-96FE-DD40-839D-CCF92360704B}"/>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2145678" y="1382517"/>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https://static.vecteezy.com/system/resources/previews/000/085/156/original/growing-man-stick-figure-icons-vector-pack.jpg&#10;stick figure">
            <a:extLst>
              <a:ext uri="{FF2B5EF4-FFF2-40B4-BE49-F238E27FC236}">
                <a16:creationId xmlns:a16="http://schemas.microsoft.com/office/drawing/2014/main" id="{AA32670C-AF15-3645-B964-491000A3ECCF}"/>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1326254" y="1461069"/>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https://static.vecteezy.com/system/resources/previews/000/085/156/original/growing-man-stick-figure-icons-vector-pack.jpg&#10;stick figure">
            <a:extLst>
              <a:ext uri="{FF2B5EF4-FFF2-40B4-BE49-F238E27FC236}">
                <a16:creationId xmlns:a16="http://schemas.microsoft.com/office/drawing/2014/main" id="{E7B21C86-DCD7-A442-9F9F-614DDF87119D}"/>
              </a:ext>
            </a:extLst>
          </p:cNvPr>
          <p:cNvPicPr/>
          <p:nvPr/>
        </p:nvPicPr>
        <p:blipFill rotWithShape="1">
          <a:blip r:embed="rId3">
            <a:extLst>
              <a:ext uri="{28A0092B-C50C-407E-A947-70E740481C1C}">
                <a14:useLocalDpi xmlns:a14="http://schemas.microsoft.com/office/drawing/2010/main" val="0"/>
              </a:ext>
            </a:extLst>
          </a:blip>
          <a:srcRect l="65499" t="-8158" r="716" b="60296"/>
          <a:stretch/>
        </p:blipFill>
        <p:spPr bwMode="auto">
          <a:xfrm>
            <a:off x="4376891" y="1370989"/>
            <a:ext cx="1221324" cy="14367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https://static.vecteezy.com/system/resources/previews/000/085/156/original/growing-man-stick-figure-icons-vector-pack.jpg&#10;stick figure">
            <a:extLst>
              <a:ext uri="{FF2B5EF4-FFF2-40B4-BE49-F238E27FC236}">
                <a16:creationId xmlns:a16="http://schemas.microsoft.com/office/drawing/2014/main" id="{67F47251-BE83-CF47-8D8E-FA7D4AA273AE}"/>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4550269" y="2724785"/>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https://static.vecteezy.com/system/resources/previews/000/085/156/original/growing-man-stick-figure-icons-vector-pack.jpg&#10;stick figure">
            <a:extLst>
              <a:ext uri="{FF2B5EF4-FFF2-40B4-BE49-F238E27FC236}">
                <a16:creationId xmlns:a16="http://schemas.microsoft.com/office/drawing/2014/main" id="{F94377FD-B5E6-274C-96E8-27E31288A39F}"/>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3676521" y="2738134"/>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static.vecteezy.com/system/resources/previews/000/085/156/original/growing-man-stick-figure-icons-vector-pack.jpg&#10;stick figure">
            <a:extLst>
              <a:ext uri="{FF2B5EF4-FFF2-40B4-BE49-F238E27FC236}">
                <a16:creationId xmlns:a16="http://schemas.microsoft.com/office/drawing/2014/main" id="{B92F0146-592D-6B4A-AA90-D90AE0DE018C}"/>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2901758" y="2699115"/>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ttps://static.vecteezy.com/system/resources/previews/000/085/156/original/growing-man-stick-figure-icons-vector-pack.jpg&#10;stick figure">
            <a:extLst>
              <a:ext uri="{FF2B5EF4-FFF2-40B4-BE49-F238E27FC236}">
                <a16:creationId xmlns:a16="http://schemas.microsoft.com/office/drawing/2014/main" id="{60722377-ED31-B845-8DDB-6A1254120B64}"/>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2067255" y="2672417"/>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https://static.vecteezy.com/system/resources/previews/000/085/156/original/growing-man-stick-figure-icons-vector-pack.jpg&#10;stick figure">
            <a:extLst>
              <a:ext uri="{FF2B5EF4-FFF2-40B4-BE49-F238E27FC236}">
                <a16:creationId xmlns:a16="http://schemas.microsoft.com/office/drawing/2014/main" id="{06F6998A-7857-834C-96B8-2F68EBB3EB06}"/>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1275400" y="4061884"/>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https://static.vecteezy.com/system/resources/previews/000/085/156/original/growing-man-stick-figure-icons-vector-pack.jpg&#10;stick figure">
            <a:extLst>
              <a:ext uri="{FF2B5EF4-FFF2-40B4-BE49-F238E27FC236}">
                <a16:creationId xmlns:a16="http://schemas.microsoft.com/office/drawing/2014/main" id="{0C71980D-A919-8541-8638-FD62D5565531}"/>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3696157" y="4118121"/>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https://static.vecteezy.com/system/resources/previews/000/085/156/original/growing-man-stick-figure-icons-vector-pack.jpg&#10;stick figure">
            <a:extLst>
              <a:ext uri="{FF2B5EF4-FFF2-40B4-BE49-F238E27FC236}">
                <a16:creationId xmlns:a16="http://schemas.microsoft.com/office/drawing/2014/main" id="{B27157C7-47BD-E044-A3FE-EA0835A7BF2E}"/>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2086891" y="4052404"/>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https://static.vecteezy.com/system/resources/previews/000/085/156/original/growing-man-stick-figure-icons-vector-pack.jpg&#10;stick figure">
            <a:extLst>
              <a:ext uri="{FF2B5EF4-FFF2-40B4-BE49-F238E27FC236}">
                <a16:creationId xmlns:a16="http://schemas.microsoft.com/office/drawing/2014/main" id="{00B5CB0D-D63F-B946-AE42-A343D6E3E19B}"/>
              </a:ext>
            </a:extLst>
          </p:cNvPr>
          <p:cNvPicPr/>
          <p:nvPr/>
        </p:nvPicPr>
        <p:blipFill rotWithShape="1">
          <a:blip r:embed="rId3">
            <a:extLst>
              <a:ext uri="{28A0092B-C50C-407E-A947-70E740481C1C}">
                <a14:useLocalDpi xmlns:a14="http://schemas.microsoft.com/office/drawing/2010/main" val="0"/>
              </a:ext>
            </a:extLst>
          </a:blip>
          <a:srcRect l="65499" t="-8158" r="716" b="60296"/>
          <a:stretch/>
        </p:blipFill>
        <p:spPr bwMode="auto">
          <a:xfrm>
            <a:off x="2806243" y="4069622"/>
            <a:ext cx="1104312" cy="133869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https://static.vecteezy.com/system/resources/previews/000/085/156/original/growing-man-stick-figure-icons-vector-pack.jpg&#10;stick figure">
            <a:extLst>
              <a:ext uri="{FF2B5EF4-FFF2-40B4-BE49-F238E27FC236}">
                <a16:creationId xmlns:a16="http://schemas.microsoft.com/office/drawing/2014/main" id="{44B04637-6B5D-A74A-93BF-AB9FD9BC7E4E}"/>
              </a:ext>
            </a:extLst>
          </p:cNvPr>
          <p:cNvPicPr/>
          <p:nvPr/>
        </p:nvPicPr>
        <p:blipFill rotWithShape="1">
          <a:blip r:embed="rId3">
            <a:extLst>
              <a:ext uri="{28A0092B-C50C-407E-A947-70E740481C1C}">
                <a14:useLocalDpi xmlns:a14="http://schemas.microsoft.com/office/drawing/2010/main" val="0"/>
              </a:ext>
            </a:extLst>
          </a:blip>
          <a:srcRect l="65499" t="-8158" r="716" b="60296"/>
          <a:stretch/>
        </p:blipFill>
        <p:spPr bwMode="auto">
          <a:xfrm>
            <a:off x="4412830" y="4029069"/>
            <a:ext cx="1221324" cy="143678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https://static.vecteezy.com/system/resources/previews/000/085/156/original/growing-man-stick-figure-icons-vector-pack.jpg&#10;stick figure">
            <a:extLst>
              <a:ext uri="{FF2B5EF4-FFF2-40B4-BE49-F238E27FC236}">
                <a16:creationId xmlns:a16="http://schemas.microsoft.com/office/drawing/2014/main" id="{D6080682-E7FB-7044-8111-060074758BD8}"/>
              </a:ext>
            </a:extLst>
          </p:cNvPr>
          <p:cNvPicPr/>
          <p:nvPr/>
        </p:nvPicPr>
        <p:blipFill rotWithShape="1">
          <a:blip r:embed="rId3">
            <a:extLst>
              <a:ext uri="{28A0092B-C50C-407E-A947-70E740481C1C}">
                <a14:useLocalDpi xmlns:a14="http://schemas.microsoft.com/office/drawing/2010/main" val="0"/>
              </a:ext>
            </a:extLst>
          </a:blip>
          <a:srcRect l="65499" t="-8158" r="716" b="60296"/>
          <a:stretch/>
        </p:blipFill>
        <p:spPr bwMode="auto">
          <a:xfrm>
            <a:off x="5403455" y="1342964"/>
            <a:ext cx="1221324" cy="143678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https://static.vecteezy.com/system/resources/previews/000/085/156/original/growing-man-stick-figure-icons-vector-pack.jpg&#10;stick figure">
            <a:extLst>
              <a:ext uri="{FF2B5EF4-FFF2-40B4-BE49-F238E27FC236}">
                <a16:creationId xmlns:a16="http://schemas.microsoft.com/office/drawing/2014/main" id="{FC5819AF-15ED-F14C-96A7-D718789D4B06}"/>
              </a:ext>
            </a:extLst>
          </p:cNvPr>
          <p:cNvPicPr/>
          <p:nvPr/>
        </p:nvPicPr>
        <p:blipFill rotWithShape="1">
          <a:blip r:embed="rId3">
            <a:extLst>
              <a:ext uri="{28A0092B-C50C-407E-A947-70E740481C1C}">
                <a14:useLocalDpi xmlns:a14="http://schemas.microsoft.com/office/drawing/2010/main" val="0"/>
              </a:ext>
            </a:extLst>
          </a:blip>
          <a:srcRect l="65499" t="-8158" r="716" b="60296"/>
          <a:stretch/>
        </p:blipFill>
        <p:spPr bwMode="auto">
          <a:xfrm>
            <a:off x="5452341" y="2668527"/>
            <a:ext cx="1221324" cy="143678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https://static.vecteezy.com/system/resources/previews/000/085/156/original/growing-man-stick-figure-icons-vector-pack.jpg&#10;stick figure">
            <a:extLst>
              <a:ext uri="{FF2B5EF4-FFF2-40B4-BE49-F238E27FC236}">
                <a16:creationId xmlns:a16="http://schemas.microsoft.com/office/drawing/2014/main" id="{2AED9E18-F632-4C4F-9C63-4056E13314C5}"/>
              </a:ext>
            </a:extLst>
          </p:cNvPr>
          <p:cNvPicPr/>
          <p:nvPr/>
        </p:nvPicPr>
        <p:blipFill rotWithShape="1">
          <a:blip r:embed="rId3">
            <a:extLst>
              <a:ext uri="{28A0092B-C50C-407E-A947-70E740481C1C}">
                <a14:useLocalDpi xmlns:a14="http://schemas.microsoft.com/office/drawing/2010/main" val="0"/>
              </a:ext>
            </a:extLst>
          </a:blip>
          <a:srcRect l="65499" t="-8158" r="716" b="60296"/>
          <a:stretch/>
        </p:blipFill>
        <p:spPr bwMode="auto">
          <a:xfrm>
            <a:off x="5452616" y="3973723"/>
            <a:ext cx="1221324" cy="143678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https://static.vecteezy.com/system/resources/previews/000/085/156/original/growing-man-stick-figure-icons-vector-pack.jpg&#10;stick figure">
            <a:extLst>
              <a:ext uri="{FF2B5EF4-FFF2-40B4-BE49-F238E27FC236}">
                <a16:creationId xmlns:a16="http://schemas.microsoft.com/office/drawing/2014/main" id="{2D25B4E9-2134-4940-B963-71B0CCB74D27}"/>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6508226" y="1364838"/>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https://static.vecteezy.com/system/resources/previews/000/085/156/original/growing-man-stick-figure-icons-vector-pack.jpg&#10;stick figure">
            <a:extLst>
              <a:ext uri="{FF2B5EF4-FFF2-40B4-BE49-F238E27FC236}">
                <a16:creationId xmlns:a16="http://schemas.microsoft.com/office/drawing/2014/main" id="{C4B0CA4B-BF50-DA4C-8DDA-1F593806E2C7}"/>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6537536" y="2639475"/>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https://static.vecteezy.com/system/resources/previews/000/085/156/original/growing-man-stick-figure-icons-vector-pack.jpg&#10;stick figure">
            <a:extLst>
              <a:ext uri="{FF2B5EF4-FFF2-40B4-BE49-F238E27FC236}">
                <a16:creationId xmlns:a16="http://schemas.microsoft.com/office/drawing/2014/main" id="{3CF92B44-5249-1E4E-A89F-74F69B07B82F}"/>
              </a:ext>
            </a:extLst>
          </p:cNvPr>
          <p:cNvPicPr/>
          <p:nvPr/>
        </p:nvPicPr>
        <p:blipFill rotWithShape="1">
          <a:blip r:embed="rId3">
            <a:extLst>
              <a:ext uri="{28A0092B-C50C-407E-A947-70E740481C1C}">
                <a14:useLocalDpi xmlns:a14="http://schemas.microsoft.com/office/drawing/2010/main" val="0"/>
              </a:ext>
            </a:extLst>
          </a:blip>
          <a:srcRect l="65499" t="-8158" r="716" b="60296"/>
          <a:stretch/>
        </p:blipFill>
        <p:spPr bwMode="auto">
          <a:xfrm>
            <a:off x="6442021" y="4009982"/>
            <a:ext cx="1104312" cy="133869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https://static.vecteezy.com/system/resources/previews/000/085/156/original/growing-man-stick-figure-icons-vector-pack.jpg&#10;stick figure">
            <a:extLst>
              <a:ext uri="{FF2B5EF4-FFF2-40B4-BE49-F238E27FC236}">
                <a16:creationId xmlns:a16="http://schemas.microsoft.com/office/drawing/2014/main" id="{0495C3C1-5CEA-474F-BF26-61A592AB8263}"/>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7376920" y="2654678"/>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descr="https://static.vecteezy.com/system/resources/previews/000/085/156/original/growing-man-stick-figure-icons-vector-pack.jpg&#10;stick figure">
            <a:extLst>
              <a:ext uri="{FF2B5EF4-FFF2-40B4-BE49-F238E27FC236}">
                <a16:creationId xmlns:a16="http://schemas.microsoft.com/office/drawing/2014/main" id="{D75F8C8E-85D6-6B45-B8BB-07D314302467}"/>
              </a:ext>
            </a:extLst>
          </p:cNvPr>
          <p:cNvPicPr/>
          <p:nvPr/>
        </p:nvPicPr>
        <p:blipFill rotWithShape="1">
          <a:blip r:embed="rId3">
            <a:extLst>
              <a:ext uri="{28A0092B-C50C-407E-A947-70E740481C1C}">
                <a14:useLocalDpi xmlns:a14="http://schemas.microsoft.com/office/drawing/2010/main" val="0"/>
              </a:ext>
            </a:extLst>
          </a:blip>
          <a:srcRect l="39040" r="35247" b="61802"/>
          <a:stretch/>
        </p:blipFill>
        <p:spPr bwMode="auto">
          <a:xfrm>
            <a:off x="7396556" y="4034665"/>
            <a:ext cx="1048083" cy="130428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descr="https://static.vecteezy.com/system/resources/previews/000/085/156/original/growing-man-stick-figure-icons-vector-pack.jpg&#10;stick figure">
            <a:extLst>
              <a:ext uri="{FF2B5EF4-FFF2-40B4-BE49-F238E27FC236}">
                <a16:creationId xmlns:a16="http://schemas.microsoft.com/office/drawing/2014/main" id="{48BEA60D-3BF7-DD47-A307-0E58FD2AEC80}"/>
              </a:ext>
            </a:extLst>
          </p:cNvPr>
          <p:cNvPicPr/>
          <p:nvPr/>
        </p:nvPicPr>
        <p:blipFill rotWithShape="1">
          <a:blip r:embed="rId3">
            <a:extLst>
              <a:ext uri="{28A0092B-C50C-407E-A947-70E740481C1C}">
                <a14:useLocalDpi xmlns:a14="http://schemas.microsoft.com/office/drawing/2010/main" val="0"/>
              </a:ext>
            </a:extLst>
          </a:blip>
          <a:srcRect l="65499" t="-8158" r="716" b="60296"/>
          <a:stretch/>
        </p:blipFill>
        <p:spPr bwMode="auto">
          <a:xfrm>
            <a:off x="7309935" y="1287999"/>
            <a:ext cx="1221324" cy="1436786"/>
          </a:xfrm>
          <a:prstGeom prst="rect">
            <a:avLst/>
          </a:prstGeom>
          <a:noFill/>
          <a:extLst>
            <a:ext uri="{909E8E84-426E-40DD-AFC4-6F175D3DCCD1}">
              <a14:hiddenFill xmlns:a14="http://schemas.microsoft.com/office/drawing/2010/main">
                <a:solidFill>
                  <a:srgbClr val="FFFFFF"/>
                </a:solidFill>
              </a14:hiddenFill>
            </a:ext>
          </a:extLst>
        </p:spPr>
      </p:pic>
      <p:sp>
        <p:nvSpPr>
          <p:cNvPr id="37" name="Oval 36" descr="Oval of isolated risk 53.5% fail SOL">
            <a:extLst>
              <a:ext uri="{FF2B5EF4-FFF2-40B4-BE49-F238E27FC236}">
                <a16:creationId xmlns:a16="http://schemas.microsoft.com/office/drawing/2014/main" id="{DAA93D4A-E368-EE4A-A4B1-594204EC71E9}"/>
              </a:ext>
            </a:extLst>
          </p:cNvPr>
          <p:cNvSpPr/>
          <p:nvPr/>
        </p:nvSpPr>
        <p:spPr>
          <a:xfrm rot="5400000">
            <a:off x="9857256" y="1666372"/>
            <a:ext cx="942379" cy="35257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39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823693-DE05-4D49-8985-BD731B943208}"/>
              </a:ext>
            </a:extLst>
          </p:cNvPr>
          <p:cNvSpPr txBox="1"/>
          <p:nvPr/>
        </p:nvSpPr>
        <p:spPr>
          <a:xfrm>
            <a:off x="546865" y="881137"/>
            <a:ext cx="3483429" cy="5355312"/>
          </a:xfrm>
          <a:prstGeom prst="rect">
            <a:avLst/>
          </a:prstGeom>
          <a:noFill/>
        </p:spPr>
        <p:txBody>
          <a:bodyPr wrap="square" rtlCol="0">
            <a:spAutoFit/>
          </a:bodyPr>
          <a:lstStyle/>
          <a:p>
            <a:r>
              <a:rPr lang="en-US" b="1" dirty="0"/>
              <a:t>Use reports and new data outreach tools.</a:t>
            </a:r>
          </a:p>
          <a:p>
            <a:endParaRPr lang="en-US" sz="800" dirty="0"/>
          </a:p>
          <a:p>
            <a:r>
              <a:rPr lang="en-US" u="sng" dirty="0"/>
              <a:t>Data downloads and reports for div reps</a:t>
            </a:r>
            <a:r>
              <a:rPr lang="en-US" dirty="0"/>
              <a:t>. </a:t>
            </a:r>
          </a:p>
          <a:p>
            <a:pPr marL="285750" indent="-285750">
              <a:buFont typeface="Arial" panose="020B0604020202020204" pitchFamily="34" charset="0"/>
              <a:buChar char="•"/>
            </a:pPr>
            <a:r>
              <a:rPr lang="en-US" dirty="0"/>
              <a:t>Division history reports</a:t>
            </a:r>
          </a:p>
          <a:p>
            <a:pPr marL="285750" indent="-285750">
              <a:buFont typeface="Arial" panose="020B0604020202020204" pitchFamily="34" charset="0"/>
              <a:buChar char="•"/>
            </a:pPr>
            <a:r>
              <a:rPr lang="en-US" dirty="0"/>
              <a:t>Division history of identified students</a:t>
            </a:r>
          </a:p>
          <a:p>
            <a:pPr marL="285750" indent="-285750">
              <a:buFont typeface="Arial" panose="020B0604020202020204" pitchFamily="34" charset="0"/>
              <a:buChar char="•"/>
            </a:pPr>
            <a:r>
              <a:rPr lang="en-US" dirty="0"/>
              <a:t>Division disaggregated data</a:t>
            </a:r>
          </a:p>
          <a:p>
            <a:pPr marL="285750" indent="-285750">
              <a:buFont typeface="Arial" panose="020B0604020202020204" pitchFamily="34" charset="0"/>
              <a:buChar char="•"/>
            </a:pPr>
            <a:r>
              <a:rPr lang="en-US" dirty="0"/>
              <a:t>Cohort reports</a:t>
            </a:r>
          </a:p>
          <a:p>
            <a:endParaRPr lang="en-US" u="sng" dirty="0"/>
          </a:p>
          <a:p>
            <a:r>
              <a:rPr lang="en-US" u="sng" dirty="0"/>
              <a:t>Teacher reports</a:t>
            </a:r>
            <a:r>
              <a:rPr lang="en-US" dirty="0"/>
              <a:t>. </a:t>
            </a:r>
          </a:p>
          <a:p>
            <a:pPr marL="285750" indent="-285750">
              <a:buFont typeface="Arial" panose="020B0604020202020204" pitchFamily="34" charset="0"/>
              <a:buChar char="•"/>
            </a:pPr>
            <a:r>
              <a:rPr lang="en-US" dirty="0"/>
              <a:t>Back to school reports</a:t>
            </a:r>
          </a:p>
          <a:p>
            <a:endParaRPr lang="en-US" u="sng" dirty="0"/>
          </a:p>
          <a:p>
            <a:r>
              <a:rPr lang="en-US" u="sng" dirty="0"/>
              <a:t>PALS Data Outreach</a:t>
            </a:r>
            <a:r>
              <a:rPr lang="en-US" dirty="0"/>
              <a:t>.  Last year we provided a snapshot report for about 15 divisions that traced their K-3 patterns. We can provide these and build a few others this year. </a:t>
            </a:r>
            <a:endParaRPr lang="en-US" u="sng" dirty="0"/>
          </a:p>
        </p:txBody>
      </p:sp>
      <p:sp>
        <p:nvSpPr>
          <p:cNvPr id="5" name="Title 4"/>
          <p:cNvSpPr>
            <a:spLocks noGrp="1"/>
          </p:cNvSpPr>
          <p:nvPr>
            <p:ph type="title"/>
          </p:nvPr>
        </p:nvSpPr>
        <p:spPr>
          <a:xfrm>
            <a:off x="746449" y="81116"/>
            <a:ext cx="10363200" cy="817561"/>
          </a:xfrm>
        </p:spPr>
        <p:txBody>
          <a:bodyPr>
            <a:normAutofit/>
          </a:bodyPr>
          <a:lstStyle/>
          <a:p>
            <a:r>
              <a:rPr lang="en-US" sz="2400" dirty="0">
                <a:latin typeface="Hiragino Sans GB W3" panose="020B0300000000000000" pitchFamily="34" charset="-128"/>
                <a:ea typeface="Hiragino Sans GB W3" panose="020B0300000000000000" pitchFamily="34" charset="-128"/>
              </a:rPr>
              <a:t>What tools are available to help consider performance across time? </a:t>
            </a:r>
            <a:br>
              <a:rPr lang="en-US" sz="2400" dirty="0">
                <a:latin typeface="Hiragino Sans GB W3" panose="020B0300000000000000" pitchFamily="34" charset="-128"/>
                <a:ea typeface="Hiragino Sans GB W3" panose="020B0300000000000000" pitchFamily="34" charset="-128"/>
              </a:rPr>
            </a:br>
            <a:endParaRPr lang="en-US" sz="2400" dirty="0"/>
          </a:p>
        </p:txBody>
      </p:sp>
      <p:sp>
        <p:nvSpPr>
          <p:cNvPr id="6" name="Text Placeholder 5"/>
          <p:cNvSpPr>
            <a:spLocks noGrp="1"/>
          </p:cNvSpPr>
          <p:nvPr>
            <p:ph type="body" sz="quarter" idx="11"/>
          </p:nvPr>
        </p:nvSpPr>
        <p:spPr/>
        <p:txBody>
          <a:bodyPr/>
          <a:lstStyle/>
          <a:p>
            <a:endParaRPr lang="en-US"/>
          </a:p>
        </p:txBody>
      </p:sp>
      <p:pic>
        <p:nvPicPr>
          <p:cNvPr id="8" name="Content Placeholder 8" descr="Example of report and resources available">
            <a:extLst>
              <a:ext uri="{FF2B5EF4-FFF2-40B4-BE49-F238E27FC236}">
                <a16:creationId xmlns:a16="http://schemas.microsoft.com/office/drawing/2014/main" id="{5F26A54D-5F4B-994C-9381-DA6F041CD6B0}"/>
              </a:ext>
            </a:extLst>
          </p:cNvPr>
          <p:cNvPicPr>
            <a:picLocks noGrp="1" noChangeAspect="1"/>
          </p:cNvPicPr>
          <p:nvPr>
            <p:ph idx="4294967295"/>
          </p:nvPr>
        </p:nvPicPr>
        <p:blipFill>
          <a:blip r:embed="rId3"/>
          <a:stretch>
            <a:fillRect/>
          </a:stretch>
        </p:blipFill>
        <p:spPr>
          <a:xfrm>
            <a:off x="8169275" y="723900"/>
            <a:ext cx="4022725" cy="5156200"/>
          </a:xfrm>
          <a:ln>
            <a:solidFill>
              <a:schemeClr val="tx1"/>
            </a:solidFill>
          </a:ln>
        </p:spPr>
      </p:pic>
      <p:pic>
        <p:nvPicPr>
          <p:cNvPr id="9" name="Picture 8" descr="Example report screenshot">
            <a:extLst>
              <a:ext uri="{FF2B5EF4-FFF2-40B4-BE49-F238E27FC236}">
                <a16:creationId xmlns:a16="http://schemas.microsoft.com/office/drawing/2014/main" id="{A3F849EF-4018-7E4E-9FB4-E8ECDAEBEEEA}"/>
              </a:ext>
            </a:extLst>
          </p:cNvPr>
          <p:cNvPicPr>
            <a:picLocks noChangeAspect="1"/>
          </p:cNvPicPr>
          <p:nvPr/>
        </p:nvPicPr>
        <p:blipFill>
          <a:blip r:embed="rId4"/>
          <a:stretch>
            <a:fillRect/>
          </a:stretch>
        </p:blipFill>
        <p:spPr>
          <a:xfrm>
            <a:off x="4921898" y="695742"/>
            <a:ext cx="4238811" cy="5349322"/>
          </a:xfrm>
          <a:prstGeom prst="rect">
            <a:avLst/>
          </a:prstGeom>
          <a:ln>
            <a:solidFill>
              <a:schemeClr val="tx1"/>
            </a:solidFill>
          </a:ln>
        </p:spPr>
      </p:pic>
      <p:pic>
        <p:nvPicPr>
          <p:cNvPr id="4" name="Picture 3" descr="Examining Summer Learning Loss by Dr. Anita McGinty screenshot">
            <a:extLst>
              <a:ext uri="{FF2B5EF4-FFF2-40B4-BE49-F238E27FC236}">
                <a16:creationId xmlns:a16="http://schemas.microsoft.com/office/drawing/2014/main" id="{39C85053-836A-FB42-9207-F1DD56822F11}"/>
              </a:ext>
            </a:extLst>
          </p:cNvPr>
          <p:cNvPicPr>
            <a:picLocks noChangeAspect="1"/>
          </p:cNvPicPr>
          <p:nvPr/>
        </p:nvPicPr>
        <p:blipFill>
          <a:blip r:embed="rId5"/>
          <a:stretch>
            <a:fillRect/>
          </a:stretch>
        </p:blipFill>
        <p:spPr>
          <a:xfrm>
            <a:off x="6072850" y="1747381"/>
            <a:ext cx="5698027" cy="4737887"/>
          </a:xfrm>
          <a:prstGeom prst="rect">
            <a:avLst/>
          </a:prstGeom>
          <a:ln>
            <a:solidFill>
              <a:schemeClr val="accent4"/>
            </a:solidFill>
          </a:ln>
        </p:spPr>
      </p:pic>
      <p:sp>
        <p:nvSpPr>
          <p:cNvPr id="3" name="Rectangle 2">
            <a:extLst>
              <a:ext uri="{FF2B5EF4-FFF2-40B4-BE49-F238E27FC236}">
                <a16:creationId xmlns:a16="http://schemas.microsoft.com/office/drawing/2014/main" id="{3A5016D1-379E-4E48-A296-F9C4EDDA7801}"/>
              </a:ext>
            </a:extLst>
          </p:cNvPr>
          <p:cNvSpPr/>
          <p:nvPr/>
        </p:nvSpPr>
        <p:spPr>
          <a:xfrm>
            <a:off x="4352080" y="6227982"/>
            <a:ext cx="7650865" cy="369332"/>
          </a:xfrm>
          <a:prstGeom prst="rect">
            <a:avLst/>
          </a:prstGeom>
          <a:solidFill>
            <a:schemeClr val="bg1"/>
          </a:solidFill>
        </p:spPr>
        <p:txBody>
          <a:bodyPr wrap="square">
            <a:spAutoFit/>
          </a:bodyPr>
          <a:lstStyle/>
          <a:p>
            <a:r>
              <a:rPr lang="en-US" u="sng" dirty="0"/>
              <a:t>Research: Current study on central VA summer learning loss from an equity lens</a:t>
            </a:r>
          </a:p>
        </p:txBody>
      </p:sp>
      <p:cxnSp>
        <p:nvCxnSpPr>
          <p:cNvPr id="14" name="Straight Connector 13" descr="straight connector used as border">
            <a:extLst>
              <a:ext uri="{FF2B5EF4-FFF2-40B4-BE49-F238E27FC236}">
                <a16:creationId xmlns:a16="http://schemas.microsoft.com/office/drawing/2014/main" id="{0B2BD010-DE25-D04B-8F3D-80F7C4E60BBD}"/>
              </a:ext>
            </a:extLst>
          </p:cNvPr>
          <p:cNvCxnSpPr/>
          <p:nvPr/>
        </p:nvCxnSpPr>
        <p:spPr>
          <a:xfrm>
            <a:off x="314996" y="561097"/>
            <a:ext cx="1152597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772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137C-4E2A-604A-8EA7-4A9E0D9E816E}"/>
              </a:ext>
            </a:extLst>
          </p:cNvPr>
          <p:cNvSpPr>
            <a:spLocks noGrp="1"/>
          </p:cNvSpPr>
          <p:nvPr>
            <p:ph type="title"/>
          </p:nvPr>
        </p:nvSpPr>
        <p:spPr/>
        <p:txBody>
          <a:bodyPr>
            <a:normAutofit/>
          </a:bodyPr>
          <a:lstStyle/>
          <a:p>
            <a:r>
              <a:rPr lang="en-US" sz="3600"/>
              <a:t>Looking Close Practice 3: Put PALS in a developmental context</a:t>
            </a:r>
          </a:p>
        </p:txBody>
      </p:sp>
      <p:sp>
        <p:nvSpPr>
          <p:cNvPr id="3" name="Text Placeholder 2">
            <a:extLst>
              <a:ext uri="{FF2B5EF4-FFF2-40B4-BE49-F238E27FC236}">
                <a16:creationId xmlns:a16="http://schemas.microsoft.com/office/drawing/2014/main" id="{EDB725E6-0766-2D40-BF38-5F5513B44CA1}"/>
              </a:ext>
            </a:extLst>
          </p:cNvPr>
          <p:cNvSpPr>
            <a:spLocks noGrp="1"/>
          </p:cNvSpPr>
          <p:nvPr>
            <p:ph type="body" idx="1"/>
          </p:nvPr>
        </p:nvSpPr>
        <p:spPr/>
        <p:txBody>
          <a:bodyPr/>
          <a:lstStyle/>
          <a:p>
            <a:r>
              <a:rPr lang="en-US"/>
              <a:t>Interpreting data from PALS from a developmental perspective for instructional planning </a:t>
            </a:r>
          </a:p>
        </p:txBody>
      </p:sp>
    </p:spTree>
    <p:extLst>
      <p:ext uri="{BB962C8B-B14F-4D97-AF65-F5344CB8AC3E}">
        <p14:creationId xmlns:p14="http://schemas.microsoft.com/office/powerpoint/2010/main" val="37085623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96385" y="194842"/>
            <a:ext cx="10363200" cy="817561"/>
          </a:xfrm>
        </p:spPr>
        <p:txBody>
          <a:bodyPr>
            <a:normAutofit fontScale="90000"/>
          </a:bodyPr>
          <a:lstStyle/>
          <a:p>
            <a:r>
              <a:rPr lang="en-US" dirty="0">
                <a:latin typeface="Hiragino Sans GB W3" panose="020B0300000000000000" pitchFamily="34" charset="-128"/>
                <a:ea typeface="Hiragino Sans GB W3" panose="020B0300000000000000" pitchFamily="34" charset="-128"/>
              </a:rPr>
              <a:t>Early reading and later reading are not the same. </a:t>
            </a:r>
            <a:br>
              <a:rPr lang="en-US" dirty="0">
                <a:latin typeface="Hiragino Sans GB W3" panose="020B0300000000000000" pitchFamily="34" charset="-128"/>
                <a:ea typeface="Hiragino Sans GB W3" panose="020B0300000000000000" pitchFamily="34" charset="-128"/>
              </a:rPr>
            </a:br>
            <a:endParaRPr lang="en-US" dirty="0"/>
          </a:p>
        </p:txBody>
      </p:sp>
      <p:sp>
        <p:nvSpPr>
          <p:cNvPr id="9" name="Text Placeholder 8"/>
          <p:cNvSpPr>
            <a:spLocks noGrp="1"/>
          </p:cNvSpPr>
          <p:nvPr>
            <p:ph type="body" sz="quarter" idx="11"/>
          </p:nvPr>
        </p:nvSpPr>
        <p:spPr/>
        <p:txBody>
          <a:bodyPr/>
          <a:lstStyle/>
          <a:p>
            <a:endParaRPr lang="en-US"/>
          </a:p>
        </p:txBody>
      </p:sp>
      <p:cxnSp>
        <p:nvCxnSpPr>
          <p:cNvPr id="6" name="Straight Connector 5" descr="straight connector used as border">
            <a:extLst>
              <a:ext uri="{FF2B5EF4-FFF2-40B4-BE49-F238E27FC236}">
                <a16:creationId xmlns:a16="http://schemas.microsoft.com/office/drawing/2014/main" id="{BD69E2D0-4EB2-464D-9092-DFBCF0DE283A}"/>
              </a:ext>
            </a:extLst>
          </p:cNvPr>
          <p:cNvCxnSpPr/>
          <p:nvPr/>
        </p:nvCxnSpPr>
        <p:spPr>
          <a:xfrm>
            <a:off x="314996" y="869707"/>
            <a:ext cx="1152597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5" name="Group 4" descr="graph illustrating PALS summed scores and Grade 3 SOL Score correlations">
            <a:extLst>
              <a:ext uri="{FF2B5EF4-FFF2-40B4-BE49-F238E27FC236}">
                <a16:creationId xmlns:a16="http://schemas.microsoft.com/office/drawing/2014/main" id="{DE14149F-182E-D546-BA5D-2AB27B8ED6EB}"/>
              </a:ext>
            </a:extLst>
          </p:cNvPr>
          <p:cNvGrpSpPr/>
          <p:nvPr/>
        </p:nvGrpSpPr>
        <p:grpSpPr>
          <a:xfrm>
            <a:off x="1779972" y="1045286"/>
            <a:ext cx="8632057" cy="4978324"/>
            <a:chOff x="1779972" y="1045286"/>
            <a:chExt cx="8632057" cy="4978324"/>
          </a:xfrm>
        </p:grpSpPr>
        <p:pic>
          <p:nvPicPr>
            <p:cNvPr id="11" name="Picture 10" descr="screenshot of graph">
              <a:extLst>
                <a:ext uri="{FF2B5EF4-FFF2-40B4-BE49-F238E27FC236}">
                  <a16:creationId xmlns:a16="http://schemas.microsoft.com/office/drawing/2014/main" id="{2C5C28E5-5F4A-1C46-AE5E-43E719C1D1D6}"/>
                </a:ext>
              </a:extLst>
            </p:cNvPr>
            <p:cNvPicPr>
              <a:picLocks noChangeAspect="1"/>
            </p:cNvPicPr>
            <p:nvPr/>
          </p:nvPicPr>
          <p:blipFill>
            <a:blip r:embed="rId3"/>
            <a:stretch>
              <a:fillRect/>
            </a:stretch>
          </p:blipFill>
          <p:spPr>
            <a:xfrm>
              <a:off x="1779972" y="1045286"/>
              <a:ext cx="8632057" cy="4932604"/>
            </a:xfrm>
            <a:prstGeom prst="rect">
              <a:avLst/>
            </a:prstGeom>
          </p:spPr>
        </p:pic>
        <p:sp>
          <p:nvSpPr>
            <p:cNvPr id="2" name="TextBox 1">
              <a:extLst>
                <a:ext uri="{FF2B5EF4-FFF2-40B4-BE49-F238E27FC236}">
                  <a16:creationId xmlns:a16="http://schemas.microsoft.com/office/drawing/2014/main" id="{0767D730-5F3A-9C43-8F78-77AE38301D4F}"/>
                </a:ext>
              </a:extLst>
            </p:cNvPr>
            <p:cNvSpPr txBox="1"/>
            <p:nvPr/>
          </p:nvSpPr>
          <p:spPr>
            <a:xfrm>
              <a:off x="2411730" y="1045286"/>
              <a:ext cx="4792659" cy="369332"/>
            </a:xfrm>
            <a:prstGeom prst="rect">
              <a:avLst/>
            </a:prstGeom>
            <a:solidFill>
              <a:schemeClr val="bg1"/>
            </a:solidFill>
          </p:spPr>
          <p:txBody>
            <a:bodyPr wrap="none" rtlCol="0">
              <a:spAutoFit/>
            </a:bodyPr>
            <a:lstStyle/>
            <a:p>
              <a:r>
                <a:rPr lang="en-US" dirty="0">
                  <a:solidFill>
                    <a:schemeClr val="accent6"/>
                  </a:solidFill>
                </a:rPr>
                <a:t>PALS Summed Score Correlated with Grade 3 SOL</a:t>
              </a:r>
            </a:p>
          </p:txBody>
        </p:sp>
        <p:sp>
          <p:nvSpPr>
            <p:cNvPr id="3" name="TextBox 2">
              <a:extLst>
                <a:ext uri="{FF2B5EF4-FFF2-40B4-BE49-F238E27FC236}">
                  <a16:creationId xmlns:a16="http://schemas.microsoft.com/office/drawing/2014/main" id="{71B6223F-37F8-194D-9CD1-7E8E090CC357}"/>
                </a:ext>
              </a:extLst>
            </p:cNvPr>
            <p:cNvSpPr txBox="1"/>
            <p:nvPr/>
          </p:nvSpPr>
          <p:spPr>
            <a:xfrm>
              <a:off x="4705189" y="5654278"/>
              <a:ext cx="2078326" cy="369332"/>
            </a:xfrm>
            <a:prstGeom prst="rect">
              <a:avLst/>
            </a:prstGeom>
            <a:solidFill>
              <a:schemeClr val="bg1"/>
            </a:solidFill>
          </p:spPr>
          <p:txBody>
            <a:bodyPr wrap="none" rtlCol="0">
              <a:spAutoFit/>
            </a:bodyPr>
            <a:lstStyle/>
            <a:p>
              <a:r>
                <a:rPr lang="en-US" dirty="0">
                  <a:solidFill>
                    <a:schemeClr val="accent6"/>
                  </a:solidFill>
                </a:rPr>
                <a:t>PALS Summed Score</a:t>
              </a:r>
              <a:endParaRPr lang="en-US" dirty="0"/>
            </a:p>
          </p:txBody>
        </p:sp>
      </p:grpSp>
    </p:spTree>
    <p:extLst>
      <p:ext uri="{BB962C8B-B14F-4D97-AF65-F5344CB8AC3E}">
        <p14:creationId xmlns:p14="http://schemas.microsoft.com/office/powerpoint/2010/main" val="1090223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089961-2E10-D543-89D2-C9701D3A2005}"/>
              </a:ext>
            </a:extLst>
          </p:cNvPr>
          <p:cNvSpPr txBox="1"/>
          <p:nvPr/>
        </p:nvSpPr>
        <p:spPr>
          <a:xfrm>
            <a:off x="2565400" y="1955800"/>
            <a:ext cx="7861832" cy="1446550"/>
          </a:xfrm>
          <a:prstGeom prst="rect">
            <a:avLst/>
          </a:prstGeom>
          <a:noFill/>
        </p:spPr>
        <p:txBody>
          <a:bodyPr wrap="none" rtlCol="0">
            <a:spAutoFit/>
          </a:bodyPr>
          <a:lstStyle/>
          <a:p>
            <a:r>
              <a:rPr lang="en-US" sz="8800">
                <a:solidFill>
                  <a:srgbClr val="FFE01D"/>
                </a:solidFill>
              </a:rPr>
              <a:t>D</a:t>
            </a:r>
            <a:r>
              <a:rPr lang="en-US" sz="8800">
                <a:solidFill>
                  <a:srgbClr val="00B050"/>
                </a:solidFill>
              </a:rPr>
              <a:t>  </a:t>
            </a:r>
            <a:r>
              <a:rPr lang="en-US" sz="8800">
                <a:solidFill>
                  <a:prstClr val="black"/>
                </a:solidFill>
              </a:rPr>
              <a:t>  </a:t>
            </a:r>
            <a:r>
              <a:rPr lang="en-US" sz="7200">
                <a:solidFill>
                  <a:prstClr val="black"/>
                </a:solidFill>
              </a:rPr>
              <a:t>X</a:t>
            </a:r>
            <a:r>
              <a:rPr lang="en-US" sz="8800">
                <a:solidFill>
                  <a:prstClr val="black"/>
                </a:solidFill>
              </a:rPr>
              <a:t>   </a:t>
            </a:r>
            <a:r>
              <a:rPr lang="en-US" sz="8800">
                <a:solidFill>
                  <a:srgbClr val="0070C0"/>
                </a:solidFill>
              </a:rPr>
              <a:t>LC  </a:t>
            </a:r>
            <a:r>
              <a:rPr lang="en-US" sz="8800">
                <a:solidFill>
                  <a:prstClr val="black"/>
                </a:solidFill>
              </a:rPr>
              <a:t>  =   </a:t>
            </a:r>
            <a:r>
              <a:rPr lang="en-US" sz="8800">
                <a:solidFill>
                  <a:srgbClr val="00B050"/>
                </a:solidFill>
              </a:rPr>
              <a:t>RC</a:t>
            </a:r>
            <a:endParaRPr lang="en-US">
              <a:solidFill>
                <a:srgbClr val="00B050"/>
              </a:solidFill>
            </a:endParaRPr>
          </a:p>
        </p:txBody>
      </p:sp>
      <p:sp>
        <p:nvSpPr>
          <p:cNvPr id="5" name="TextBox 4">
            <a:extLst>
              <a:ext uri="{FF2B5EF4-FFF2-40B4-BE49-F238E27FC236}">
                <a16:creationId xmlns:a16="http://schemas.microsoft.com/office/drawing/2014/main" id="{4E4EE7B7-66D4-7D4D-A456-95ADF9402929}"/>
              </a:ext>
            </a:extLst>
          </p:cNvPr>
          <p:cNvSpPr txBox="1"/>
          <p:nvPr/>
        </p:nvSpPr>
        <p:spPr>
          <a:xfrm>
            <a:off x="548822" y="3402349"/>
            <a:ext cx="5042509" cy="1323439"/>
          </a:xfrm>
          <a:prstGeom prst="rect">
            <a:avLst/>
          </a:prstGeom>
          <a:noFill/>
        </p:spPr>
        <p:txBody>
          <a:bodyPr wrap="square" rtlCol="0">
            <a:spAutoFit/>
          </a:bodyPr>
          <a:lstStyle/>
          <a:p>
            <a:pPr algn="ctr"/>
            <a:r>
              <a:rPr lang="en-US" sz="4000">
                <a:solidFill>
                  <a:srgbClr val="FFE01D"/>
                </a:solidFill>
              </a:rPr>
              <a:t>Decoding/Encoding</a:t>
            </a:r>
          </a:p>
          <a:p>
            <a:pPr algn="ctr"/>
            <a:r>
              <a:rPr lang="en-US" sz="4000">
                <a:solidFill>
                  <a:srgbClr val="FFE01D"/>
                </a:solidFill>
              </a:rPr>
              <a:t>Word Level Skills</a:t>
            </a:r>
            <a:endParaRPr lang="en-US">
              <a:solidFill>
                <a:srgbClr val="FFE01D"/>
              </a:solidFill>
            </a:endParaRPr>
          </a:p>
        </p:txBody>
      </p:sp>
      <p:sp>
        <p:nvSpPr>
          <p:cNvPr id="6" name="TextBox 5">
            <a:extLst>
              <a:ext uri="{FF2B5EF4-FFF2-40B4-BE49-F238E27FC236}">
                <a16:creationId xmlns:a16="http://schemas.microsoft.com/office/drawing/2014/main" id="{57AA0747-E400-0248-92FD-149704838504}"/>
              </a:ext>
            </a:extLst>
          </p:cNvPr>
          <p:cNvSpPr txBox="1"/>
          <p:nvPr/>
        </p:nvSpPr>
        <p:spPr>
          <a:xfrm>
            <a:off x="4651892" y="3342130"/>
            <a:ext cx="3902280" cy="1323439"/>
          </a:xfrm>
          <a:prstGeom prst="rect">
            <a:avLst/>
          </a:prstGeom>
          <a:noFill/>
        </p:spPr>
        <p:txBody>
          <a:bodyPr wrap="square" rtlCol="0">
            <a:spAutoFit/>
          </a:bodyPr>
          <a:lstStyle/>
          <a:p>
            <a:pPr algn="ctr"/>
            <a:r>
              <a:rPr lang="en-US" sz="4000">
                <a:solidFill>
                  <a:srgbClr val="0070C0"/>
                </a:solidFill>
              </a:rPr>
              <a:t>Language </a:t>
            </a:r>
          </a:p>
          <a:p>
            <a:pPr algn="ctr"/>
            <a:r>
              <a:rPr lang="en-US" sz="4000">
                <a:solidFill>
                  <a:srgbClr val="0070C0"/>
                </a:solidFill>
              </a:rPr>
              <a:t>Comprehension</a:t>
            </a:r>
            <a:endParaRPr lang="en-US">
              <a:solidFill>
                <a:srgbClr val="0070C0"/>
              </a:solidFill>
            </a:endParaRPr>
          </a:p>
        </p:txBody>
      </p:sp>
      <p:sp>
        <p:nvSpPr>
          <p:cNvPr id="4" name="TextBox 3">
            <a:extLst>
              <a:ext uri="{FF2B5EF4-FFF2-40B4-BE49-F238E27FC236}">
                <a16:creationId xmlns:a16="http://schemas.microsoft.com/office/drawing/2014/main" id="{499F7E65-CCE3-994D-9502-5E66E8A5EF03}"/>
              </a:ext>
            </a:extLst>
          </p:cNvPr>
          <p:cNvSpPr txBox="1"/>
          <p:nvPr/>
        </p:nvSpPr>
        <p:spPr>
          <a:xfrm>
            <a:off x="315516" y="5376468"/>
            <a:ext cx="11534634" cy="430887"/>
          </a:xfrm>
          <a:prstGeom prst="rect">
            <a:avLst/>
          </a:prstGeom>
          <a:noFill/>
        </p:spPr>
        <p:txBody>
          <a:bodyPr wrap="square" rtlCol="0">
            <a:spAutoFit/>
          </a:bodyPr>
          <a:lstStyle/>
          <a:p>
            <a:r>
              <a:rPr lang="en-US" sz="2200" b="1" dirty="0"/>
              <a:t>And PALS represents a ‘proxy’ or pieces of early reading, but is not a measure of the full equation</a:t>
            </a:r>
          </a:p>
        </p:txBody>
      </p:sp>
      <p:sp>
        <p:nvSpPr>
          <p:cNvPr id="9" name="Oval 8" descr="oval">
            <a:extLst>
              <a:ext uri="{FF2B5EF4-FFF2-40B4-BE49-F238E27FC236}">
                <a16:creationId xmlns:a16="http://schemas.microsoft.com/office/drawing/2014/main" id="{FFD5803B-43CF-9043-957F-1CE7F43F5E26}"/>
              </a:ext>
            </a:extLst>
          </p:cNvPr>
          <p:cNvSpPr/>
          <p:nvPr/>
        </p:nvSpPr>
        <p:spPr>
          <a:xfrm>
            <a:off x="727297" y="1628952"/>
            <a:ext cx="4103070" cy="35467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descr="straight connector used as border">
            <a:extLst>
              <a:ext uri="{FF2B5EF4-FFF2-40B4-BE49-F238E27FC236}">
                <a16:creationId xmlns:a16="http://schemas.microsoft.com/office/drawing/2014/main" id="{D0157E97-62B7-D64B-9E78-D416C8EE0D53}"/>
              </a:ext>
            </a:extLst>
          </p:cNvPr>
          <p:cNvCxnSpPr/>
          <p:nvPr/>
        </p:nvCxnSpPr>
        <p:spPr>
          <a:xfrm>
            <a:off x="324172" y="1149986"/>
            <a:ext cx="1152597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a:t>Reading requires two key areas of skills. This equation reflects the cognitive trade-offs that occur as children learn to read. </a:t>
            </a:r>
            <a:br>
              <a:rPr lang="en-US" dirty="0"/>
            </a:br>
            <a:endParaRPr lang="en-US" dirty="0"/>
          </a:p>
        </p:txBody>
      </p:sp>
    </p:spTree>
    <p:extLst>
      <p:ext uri="{BB962C8B-B14F-4D97-AF65-F5344CB8AC3E}">
        <p14:creationId xmlns:p14="http://schemas.microsoft.com/office/powerpoint/2010/main" val="297913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DF4F-6EC9-004D-8878-9384635427A9}"/>
              </a:ext>
            </a:extLst>
          </p:cNvPr>
          <p:cNvSpPr>
            <a:spLocks noGrp="1"/>
          </p:cNvSpPr>
          <p:nvPr>
            <p:ph type="title"/>
          </p:nvPr>
        </p:nvSpPr>
        <p:spPr>
          <a:xfrm>
            <a:off x="1307941" y="588175"/>
            <a:ext cx="4340506" cy="817561"/>
          </a:xfrm>
        </p:spPr>
        <p:txBody>
          <a:bodyPr>
            <a:normAutofit/>
          </a:bodyPr>
          <a:lstStyle/>
          <a:p>
            <a:r>
              <a:rPr lang="en-US" dirty="0"/>
              <a:t>What can we do?</a:t>
            </a:r>
          </a:p>
        </p:txBody>
      </p:sp>
      <p:sp>
        <p:nvSpPr>
          <p:cNvPr id="12" name="Rectangle 11" descr="screenshot of Scope of PALS Teachers using quick checks&#10;K18%&#10;1 10%&#10;2 7%&#10;3 4%">
            <a:extLst>
              <a:ext uri="{FF2B5EF4-FFF2-40B4-BE49-F238E27FC236}">
                <a16:creationId xmlns:a16="http://schemas.microsoft.com/office/drawing/2014/main" id="{AE6D7F82-1D09-5B46-BFDE-A65505F58555}"/>
              </a:ext>
            </a:extLst>
          </p:cNvPr>
          <p:cNvSpPr>
            <a:spLocks noChangeArrowheads="1"/>
          </p:cNvSpPr>
          <p:nvPr/>
        </p:nvSpPr>
        <p:spPr bwMode="auto">
          <a:xfrm>
            <a:off x="1757548" y="246413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71823693-DE05-4D49-8985-BD731B943208}"/>
              </a:ext>
            </a:extLst>
          </p:cNvPr>
          <p:cNvSpPr txBox="1"/>
          <p:nvPr/>
        </p:nvSpPr>
        <p:spPr>
          <a:xfrm>
            <a:off x="684733" y="1139496"/>
            <a:ext cx="5186596" cy="4247317"/>
          </a:xfrm>
          <a:prstGeom prst="rect">
            <a:avLst/>
          </a:prstGeom>
          <a:noFill/>
        </p:spPr>
        <p:txBody>
          <a:bodyPr wrap="square" rtlCol="0">
            <a:spAutoFit/>
          </a:bodyPr>
          <a:lstStyle/>
          <a:p>
            <a:endParaRPr lang="en-US" b="1"/>
          </a:p>
          <a:p>
            <a:r>
              <a:rPr lang="en-US" b="1"/>
              <a:t>Distinguish developmental ‘indicators’ (PALS) from areas of development that need instruction. </a:t>
            </a:r>
          </a:p>
          <a:p>
            <a:endParaRPr lang="en-US"/>
          </a:p>
          <a:p>
            <a:pPr marL="285750" indent="-285750">
              <a:buFont typeface="Arial" panose="020B0604020202020204" pitchFamily="34" charset="0"/>
              <a:buChar char="•"/>
            </a:pPr>
            <a:r>
              <a:rPr lang="en-US"/>
              <a:t>Use consistent measurement- PALS and/or others- across the year, but also know your students need more than this.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Consider quick checks or other progress monitoring approaches.</a:t>
            </a:r>
          </a:p>
          <a:p>
            <a:endParaRPr lang="en-US"/>
          </a:p>
          <a:p>
            <a:r>
              <a:rPr lang="en-US"/>
              <a:t>Make the translation from developmental </a:t>
            </a:r>
            <a:r>
              <a:rPr lang="en-US" b="1"/>
              <a:t>indicators </a:t>
            </a:r>
            <a:r>
              <a:rPr lang="en-US"/>
              <a:t>to aligned areas of development for </a:t>
            </a:r>
            <a:r>
              <a:rPr lang="en-US" b="1"/>
              <a:t>instruction.</a:t>
            </a:r>
            <a:r>
              <a:rPr lang="en-US"/>
              <a:t>  </a:t>
            </a:r>
            <a:endParaRPr lang="en-US" i="1"/>
          </a:p>
          <a:p>
            <a:endParaRPr lang="en-US" i="1"/>
          </a:p>
          <a:p>
            <a:r>
              <a:rPr lang="en-US" i="1"/>
              <a:t>	</a:t>
            </a:r>
            <a:endParaRPr lang="en-US"/>
          </a:p>
        </p:txBody>
      </p:sp>
      <p:pic>
        <p:nvPicPr>
          <p:cNvPr id="11" name="Content Placeholder 5" descr="Scope of PALS&#10;Teachers Using Quick Checks&#10;K 18%&#10;1 10%&#10;2 7%&#10;3 4%">
            <a:extLst>
              <a:ext uri="{FF2B5EF4-FFF2-40B4-BE49-F238E27FC236}">
                <a16:creationId xmlns:a16="http://schemas.microsoft.com/office/drawing/2014/main" id="{E850E2DE-4C5B-5B41-99BF-01F3EC791A18}"/>
              </a:ext>
            </a:extLst>
          </p:cNvPr>
          <p:cNvPicPr>
            <a:picLocks noChangeAspect="1"/>
          </p:cNvPicPr>
          <p:nvPr/>
        </p:nvPicPr>
        <p:blipFill>
          <a:blip r:embed="rId3"/>
          <a:stretch>
            <a:fillRect/>
          </a:stretch>
        </p:blipFill>
        <p:spPr>
          <a:xfrm>
            <a:off x="6808262" y="996955"/>
            <a:ext cx="3925792" cy="3925792"/>
          </a:xfrm>
          <a:prstGeom prst="rect">
            <a:avLst/>
          </a:prstGeom>
          <a:ln>
            <a:solidFill>
              <a:schemeClr val="tx1"/>
            </a:solidFill>
          </a:ln>
        </p:spPr>
      </p:pic>
    </p:spTree>
    <p:extLst>
      <p:ext uri="{BB962C8B-B14F-4D97-AF65-F5344CB8AC3E}">
        <p14:creationId xmlns:p14="http://schemas.microsoft.com/office/powerpoint/2010/main" val="37615829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6E96FB-4375-0741-AD9A-62C52D08CA11}"/>
              </a:ext>
            </a:extLst>
          </p:cNvPr>
          <p:cNvSpPr>
            <a:spLocks noGrp="1"/>
          </p:cNvSpPr>
          <p:nvPr>
            <p:ph type="title"/>
          </p:nvPr>
        </p:nvSpPr>
        <p:spPr/>
        <p:txBody>
          <a:bodyPr/>
          <a:lstStyle/>
          <a:p>
            <a:r>
              <a:rPr lang="en-US"/>
              <a:t>Questions?</a:t>
            </a:r>
          </a:p>
        </p:txBody>
      </p:sp>
      <p:pic>
        <p:nvPicPr>
          <p:cNvPr id="5" name="Picture 4" descr="decorative image">
            <a:extLst>
              <a:ext uri="{FF2B5EF4-FFF2-40B4-BE49-F238E27FC236}">
                <a16:creationId xmlns:a16="http://schemas.microsoft.com/office/drawing/2014/main" id="{9F8BB769-9658-F645-9FF8-38E982B1C86E}"/>
              </a:ext>
            </a:extLst>
          </p:cNvPr>
          <p:cNvPicPr>
            <a:picLocks noChangeAspect="1"/>
          </p:cNvPicPr>
          <p:nvPr/>
        </p:nvPicPr>
        <p:blipFill>
          <a:blip r:embed="rId3"/>
          <a:stretch>
            <a:fillRect/>
          </a:stretch>
        </p:blipFill>
        <p:spPr>
          <a:xfrm>
            <a:off x="2424875" y="1677131"/>
            <a:ext cx="7312891" cy="4122172"/>
          </a:xfrm>
          <a:prstGeom prst="rect">
            <a:avLst/>
          </a:prstGeom>
        </p:spPr>
      </p:pic>
    </p:spTree>
    <p:extLst>
      <p:ext uri="{BB962C8B-B14F-4D97-AF65-F5344CB8AC3E}">
        <p14:creationId xmlns:p14="http://schemas.microsoft.com/office/powerpoint/2010/main" val="34720881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descr="Thank you slide"/>
          <p:cNvSpPr/>
          <p:nvPr/>
        </p:nvSpPr>
        <p:spPr>
          <a:xfrm>
            <a:off x="0" y="1605930"/>
            <a:ext cx="12192000" cy="2833992"/>
          </a:xfrm>
          <a:prstGeom prst="rect">
            <a:avLst/>
          </a:prstGeom>
          <a:solidFill>
            <a:schemeClr val="accent6">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935391" y="2246202"/>
            <a:ext cx="10363200" cy="1815854"/>
          </a:xfrm>
        </p:spPr>
        <p:txBody>
          <a:bodyPr>
            <a:normAutofit/>
          </a:bodyPr>
          <a:lstStyle/>
          <a:p>
            <a:r>
              <a:rPr lang="en-US" sz="4900" dirty="0">
                <a:solidFill>
                  <a:schemeClr val="bg1"/>
                </a:solidFill>
              </a:rPr>
              <a:t>Thank you!</a:t>
            </a:r>
            <a:r>
              <a:rPr lang="en-US" dirty="0">
                <a:solidFill>
                  <a:schemeClr val="bg1"/>
                </a:solidFill>
              </a:rPr>
              <a:t/>
            </a:r>
            <a:br>
              <a:rPr lang="en-US" dirty="0">
                <a:solidFill>
                  <a:schemeClr val="bg1"/>
                </a:solidFill>
              </a:rPr>
            </a:br>
            <a:endParaRPr lang="en-US" dirty="0">
              <a:solidFill>
                <a:schemeClr val="bg1"/>
              </a:solidFill>
            </a:endParaRPr>
          </a:p>
        </p:txBody>
      </p:sp>
      <p:sp>
        <p:nvSpPr>
          <p:cNvPr id="10" name="Rectangle 9"/>
          <p:cNvSpPr/>
          <p:nvPr/>
        </p:nvSpPr>
        <p:spPr>
          <a:xfrm>
            <a:off x="4728371" y="3512325"/>
            <a:ext cx="2735257" cy="738664"/>
          </a:xfrm>
          <a:prstGeom prst="rect">
            <a:avLst/>
          </a:prstGeom>
        </p:spPr>
        <p:txBody>
          <a:bodyPr wrap="square">
            <a:spAutoFit/>
          </a:bodyPr>
          <a:lstStyle/>
          <a:p>
            <a:r>
              <a:rPr lang="en-US" sz="1400" dirty="0">
                <a:solidFill>
                  <a:schemeClr val="bg1"/>
                </a:solidFill>
              </a:rPr>
              <a:t>Anita McGinty:  as2g@virginia.edu</a:t>
            </a:r>
            <a:br>
              <a:rPr lang="en-US" sz="1400" dirty="0">
                <a:solidFill>
                  <a:schemeClr val="bg1"/>
                </a:solidFill>
              </a:rPr>
            </a:br>
            <a:r>
              <a:rPr lang="en-US" sz="1400" dirty="0">
                <a:solidFill>
                  <a:schemeClr val="bg1"/>
                </a:solidFill>
              </a:rPr>
              <a:t/>
            </a:r>
            <a:br>
              <a:rPr lang="en-US" sz="1400" dirty="0">
                <a:solidFill>
                  <a:schemeClr val="bg1"/>
                </a:solidFill>
              </a:rPr>
            </a:br>
            <a:endParaRPr lang="en-US" sz="1400" dirty="0">
              <a:solidFill>
                <a:schemeClr val="bg1"/>
              </a:solidFill>
            </a:endParaRPr>
          </a:p>
        </p:txBody>
      </p:sp>
      <p:pic>
        <p:nvPicPr>
          <p:cNvPr id="6" name="Picture 5" descr="curry_4c_c.eps&#10;UVA Curry logo">
            <a:extLst>
              <a:ext uri="{FF2B5EF4-FFF2-40B4-BE49-F238E27FC236}">
                <a16:creationId xmlns:a16="http://schemas.microsoft.com/office/drawing/2014/main" id="{F88D8C91-FA4C-0D43-9260-FC63E64A6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328" y="6024219"/>
            <a:ext cx="3799309" cy="654735"/>
          </a:xfrm>
          <a:prstGeom prst="rect">
            <a:avLst/>
          </a:prstGeom>
        </p:spPr>
      </p:pic>
    </p:spTree>
    <p:extLst>
      <p:ext uri="{BB962C8B-B14F-4D97-AF65-F5344CB8AC3E}">
        <p14:creationId xmlns:p14="http://schemas.microsoft.com/office/powerpoint/2010/main" val="235280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705E3E0-55C5-A342-A79A-67D4A6D3F83D}"/>
              </a:ext>
            </a:extLst>
          </p:cNvPr>
          <p:cNvSpPr>
            <a:spLocks noGrp="1"/>
          </p:cNvSpPr>
          <p:nvPr>
            <p:ph type="title"/>
          </p:nvPr>
        </p:nvSpPr>
        <p:spPr>
          <a:xfrm>
            <a:off x="751707" y="184218"/>
            <a:ext cx="10515600" cy="1325563"/>
          </a:xfrm>
        </p:spPr>
        <p:txBody>
          <a:bodyPr>
            <a:normAutofit/>
          </a:bodyPr>
          <a:lstStyle/>
          <a:p>
            <a:r>
              <a:rPr lang="en-US" dirty="0"/>
              <a:t>What about…..</a:t>
            </a:r>
          </a:p>
        </p:txBody>
      </p:sp>
      <p:pic>
        <p:nvPicPr>
          <p:cNvPr id="4" name="Content Placeholder 3" descr="clip art of word doodle">
            <a:extLst>
              <a:ext uri="{FF2B5EF4-FFF2-40B4-BE49-F238E27FC236}">
                <a16:creationId xmlns:a16="http://schemas.microsoft.com/office/drawing/2014/main" id="{DEAEF142-AA06-0C42-8EC6-EBD1E2F9C843}"/>
              </a:ext>
            </a:extLst>
          </p:cNvPr>
          <p:cNvPicPr>
            <a:picLocks noGrp="1" noChangeAspect="1"/>
          </p:cNvPicPr>
          <p:nvPr>
            <p:ph idx="1"/>
          </p:nvPr>
        </p:nvPicPr>
        <p:blipFill>
          <a:blip r:embed="rId3">
            <a:alphaModFix amt="74000"/>
            <a:extLst>
              <a:ext uri="{BEBA8EAE-BF5A-486C-A8C5-ECC9F3942E4B}">
                <a14:imgProps xmlns:a14="http://schemas.microsoft.com/office/drawing/2010/main">
                  <a14:imgLayer>
                    <a14:imgEffect>
                      <a14:brightnessContrast bright="47000"/>
                    </a14:imgEffect>
                  </a14:imgLayer>
                </a14:imgProps>
              </a:ext>
            </a:extLst>
          </a:blip>
          <a:stretch>
            <a:fillRect/>
          </a:stretch>
        </p:blipFill>
        <p:spPr>
          <a:xfrm>
            <a:off x="2722387" y="1134957"/>
            <a:ext cx="6558492" cy="4918869"/>
          </a:xfrm>
          <a:prstGeom prst="rect">
            <a:avLst/>
          </a:prstGeom>
        </p:spPr>
      </p:pic>
      <p:sp>
        <p:nvSpPr>
          <p:cNvPr id="7" name="TextBox 6">
            <a:extLst>
              <a:ext uri="{FF2B5EF4-FFF2-40B4-BE49-F238E27FC236}">
                <a16:creationId xmlns:a16="http://schemas.microsoft.com/office/drawing/2014/main" id="{FB1C5693-9E0F-D944-8F9F-FA9ED113685B}"/>
              </a:ext>
            </a:extLst>
          </p:cNvPr>
          <p:cNvSpPr txBox="1"/>
          <p:nvPr/>
        </p:nvSpPr>
        <p:spPr>
          <a:xfrm rot="19169739">
            <a:off x="72830" y="1553102"/>
            <a:ext cx="3461657" cy="369332"/>
          </a:xfrm>
          <a:prstGeom prst="rect">
            <a:avLst/>
          </a:prstGeom>
          <a:noFill/>
        </p:spPr>
        <p:txBody>
          <a:bodyPr wrap="square" rtlCol="0">
            <a:spAutoFit/>
          </a:bodyPr>
          <a:lstStyle/>
          <a:p>
            <a:r>
              <a:rPr lang="en-US" dirty="0">
                <a:solidFill>
                  <a:srgbClr val="C00000"/>
                </a:solidFill>
              </a:rPr>
              <a:t>What about more prek? </a:t>
            </a:r>
          </a:p>
        </p:txBody>
      </p:sp>
      <p:sp>
        <p:nvSpPr>
          <p:cNvPr id="8" name="TextBox 7">
            <a:extLst>
              <a:ext uri="{FF2B5EF4-FFF2-40B4-BE49-F238E27FC236}">
                <a16:creationId xmlns:a16="http://schemas.microsoft.com/office/drawing/2014/main" id="{FA670012-B7DD-6F43-B520-884A0B8F18C6}"/>
              </a:ext>
            </a:extLst>
          </p:cNvPr>
          <p:cNvSpPr txBox="1"/>
          <p:nvPr/>
        </p:nvSpPr>
        <p:spPr>
          <a:xfrm rot="20734298">
            <a:off x="182730" y="3875145"/>
            <a:ext cx="3461657" cy="923330"/>
          </a:xfrm>
          <a:prstGeom prst="rect">
            <a:avLst/>
          </a:prstGeom>
          <a:noFill/>
        </p:spPr>
        <p:txBody>
          <a:bodyPr wrap="square" rtlCol="0">
            <a:spAutoFit/>
          </a:bodyPr>
          <a:lstStyle/>
          <a:p>
            <a:r>
              <a:rPr lang="en-US" dirty="0">
                <a:solidFill>
                  <a:srgbClr val="C00000"/>
                </a:solidFill>
              </a:rPr>
              <a:t>What about families? If we could just get every family to read with their kids…</a:t>
            </a:r>
          </a:p>
        </p:txBody>
      </p:sp>
      <p:sp>
        <p:nvSpPr>
          <p:cNvPr id="10" name="TextBox 9">
            <a:extLst>
              <a:ext uri="{FF2B5EF4-FFF2-40B4-BE49-F238E27FC236}">
                <a16:creationId xmlns:a16="http://schemas.microsoft.com/office/drawing/2014/main" id="{A7D9DB8F-5A26-6440-B939-5F811B94F99F}"/>
              </a:ext>
            </a:extLst>
          </p:cNvPr>
          <p:cNvSpPr txBox="1"/>
          <p:nvPr/>
        </p:nvSpPr>
        <p:spPr>
          <a:xfrm rot="19911418">
            <a:off x="330347" y="2298039"/>
            <a:ext cx="3461657" cy="923330"/>
          </a:xfrm>
          <a:prstGeom prst="rect">
            <a:avLst/>
          </a:prstGeom>
          <a:noFill/>
        </p:spPr>
        <p:txBody>
          <a:bodyPr wrap="square" rtlCol="0">
            <a:spAutoFit/>
          </a:bodyPr>
          <a:lstStyle/>
          <a:p>
            <a:r>
              <a:rPr lang="en-US" dirty="0">
                <a:solidFill>
                  <a:srgbClr val="C00000"/>
                </a:solidFill>
              </a:rPr>
              <a:t>What about all the technology? Kids don’t even pick up a book anymore. </a:t>
            </a:r>
          </a:p>
        </p:txBody>
      </p:sp>
      <p:sp>
        <p:nvSpPr>
          <p:cNvPr id="11" name="TextBox 10">
            <a:extLst>
              <a:ext uri="{FF2B5EF4-FFF2-40B4-BE49-F238E27FC236}">
                <a16:creationId xmlns:a16="http://schemas.microsoft.com/office/drawing/2014/main" id="{8928C6C9-9963-5645-82E3-0C66DF2ACAB9}"/>
              </a:ext>
            </a:extLst>
          </p:cNvPr>
          <p:cNvSpPr txBox="1"/>
          <p:nvPr/>
        </p:nvSpPr>
        <p:spPr>
          <a:xfrm rot="21145791">
            <a:off x="680286" y="4978917"/>
            <a:ext cx="3461657" cy="923330"/>
          </a:xfrm>
          <a:prstGeom prst="rect">
            <a:avLst/>
          </a:prstGeom>
          <a:noFill/>
        </p:spPr>
        <p:txBody>
          <a:bodyPr wrap="square" rtlCol="0">
            <a:spAutoFit/>
          </a:bodyPr>
          <a:lstStyle/>
          <a:p>
            <a:r>
              <a:rPr lang="en-US" dirty="0">
                <a:solidFill>
                  <a:srgbClr val="C00000"/>
                </a:solidFill>
              </a:rPr>
              <a:t>What about these kids’ home lives? How can kids learn to read when they are showing up hungry?</a:t>
            </a:r>
          </a:p>
        </p:txBody>
      </p:sp>
      <p:sp>
        <p:nvSpPr>
          <p:cNvPr id="13" name="TextBox 12">
            <a:extLst>
              <a:ext uri="{FF2B5EF4-FFF2-40B4-BE49-F238E27FC236}">
                <a16:creationId xmlns:a16="http://schemas.microsoft.com/office/drawing/2014/main" id="{C8D86302-C2C4-9844-93EA-226A14C1774A}"/>
              </a:ext>
            </a:extLst>
          </p:cNvPr>
          <p:cNvSpPr txBox="1"/>
          <p:nvPr/>
        </p:nvSpPr>
        <p:spPr>
          <a:xfrm rot="929037">
            <a:off x="8664171" y="1159021"/>
            <a:ext cx="3461657" cy="1200329"/>
          </a:xfrm>
          <a:prstGeom prst="rect">
            <a:avLst/>
          </a:prstGeom>
          <a:noFill/>
        </p:spPr>
        <p:txBody>
          <a:bodyPr wrap="square" rtlCol="0">
            <a:spAutoFit/>
          </a:bodyPr>
          <a:lstStyle/>
          <a:p>
            <a:r>
              <a:rPr lang="en-US" dirty="0">
                <a:solidFill>
                  <a:srgbClr val="C00000"/>
                </a:solidFill>
              </a:rPr>
              <a:t>What about the fact that half the kids come into my class so far behind I don’t even know where to begin? </a:t>
            </a:r>
          </a:p>
        </p:txBody>
      </p:sp>
      <p:sp>
        <p:nvSpPr>
          <p:cNvPr id="14" name="TextBox 13">
            <a:extLst>
              <a:ext uri="{FF2B5EF4-FFF2-40B4-BE49-F238E27FC236}">
                <a16:creationId xmlns:a16="http://schemas.microsoft.com/office/drawing/2014/main" id="{C623A352-43A8-5548-B510-8276FBE57001}"/>
              </a:ext>
            </a:extLst>
          </p:cNvPr>
          <p:cNvSpPr txBox="1"/>
          <p:nvPr/>
        </p:nvSpPr>
        <p:spPr>
          <a:xfrm rot="1123462">
            <a:off x="8340814" y="4531166"/>
            <a:ext cx="3461657" cy="1200329"/>
          </a:xfrm>
          <a:prstGeom prst="rect">
            <a:avLst/>
          </a:prstGeom>
          <a:noFill/>
        </p:spPr>
        <p:txBody>
          <a:bodyPr wrap="square" rtlCol="0">
            <a:spAutoFit/>
          </a:bodyPr>
          <a:lstStyle/>
          <a:p>
            <a:r>
              <a:rPr lang="en-US" dirty="0">
                <a:solidFill>
                  <a:srgbClr val="C00000"/>
                </a:solidFill>
              </a:rPr>
              <a:t>What about my own learning? Nobody knows this stuff at my school. I was never taught how to teach reading.</a:t>
            </a:r>
          </a:p>
        </p:txBody>
      </p:sp>
      <p:sp>
        <p:nvSpPr>
          <p:cNvPr id="16" name="TextBox 15">
            <a:extLst>
              <a:ext uri="{FF2B5EF4-FFF2-40B4-BE49-F238E27FC236}">
                <a16:creationId xmlns:a16="http://schemas.microsoft.com/office/drawing/2014/main" id="{DC27D90D-2885-094B-BF77-79EB66FDC885}"/>
              </a:ext>
            </a:extLst>
          </p:cNvPr>
          <p:cNvSpPr txBox="1"/>
          <p:nvPr/>
        </p:nvSpPr>
        <p:spPr>
          <a:xfrm rot="1136452">
            <a:off x="8512086" y="2994228"/>
            <a:ext cx="3119113" cy="1200329"/>
          </a:xfrm>
          <a:prstGeom prst="rect">
            <a:avLst/>
          </a:prstGeom>
          <a:noFill/>
        </p:spPr>
        <p:txBody>
          <a:bodyPr wrap="square" rtlCol="0">
            <a:spAutoFit/>
          </a:bodyPr>
          <a:lstStyle/>
          <a:p>
            <a:r>
              <a:rPr lang="en-US" dirty="0">
                <a:solidFill>
                  <a:srgbClr val="C00000"/>
                </a:solidFill>
              </a:rPr>
              <a:t>What about these kids’ behavior issues? This group of boys is  so wild- I can barely teach anything!</a:t>
            </a:r>
          </a:p>
        </p:txBody>
      </p:sp>
    </p:spTree>
    <p:extLst>
      <p:ext uri="{BB962C8B-B14F-4D97-AF65-F5344CB8AC3E}">
        <p14:creationId xmlns:p14="http://schemas.microsoft.com/office/powerpoint/2010/main" val="2547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Role Can We Play? (1 of 2)</a:t>
            </a:r>
            <a:endParaRPr lang="en-US" dirty="0"/>
          </a:p>
        </p:txBody>
      </p:sp>
      <p:sp>
        <p:nvSpPr>
          <p:cNvPr id="3" name="Text Placeholder 2"/>
          <p:cNvSpPr>
            <a:spLocks noGrp="1"/>
          </p:cNvSpPr>
          <p:nvPr>
            <p:ph type="body" sz="quarter" idx="11"/>
          </p:nvPr>
        </p:nvSpPr>
        <p:spPr/>
        <p:txBody>
          <a:bodyPr/>
          <a:lstStyle/>
          <a:p>
            <a:endParaRPr lang="en-US"/>
          </a:p>
        </p:txBody>
      </p:sp>
      <p:pic>
        <p:nvPicPr>
          <p:cNvPr id="4" name="Content Placeholder 3" descr="decorative image with words, &quot;What role can we play?&quot;">
            <a:extLst>
              <a:ext uri="{FF2B5EF4-FFF2-40B4-BE49-F238E27FC236}">
                <a16:creationId xmlns:a16="http://schemas.microsoft.com/office/drawing/2014/main" id="{DEAEF142-AA06-0C42-8EC6-EBD1E2F9C843}"/>
              </a:ext>
            </a:extLst>
          </p:cNvPr>
          <p:cNvPicPr>
            <a:picLocks noGrp="1" noChangeAspect="1"/>
          </p:cNvPicPr>
          <p:nvPr>
            <p:ph idx="4294967295"/>
          </p:nvPr>
        </p:nvPicPr>
        <p:blipFill>
          <a:blip r:embed="rId3">
            <a:alphaModFix amt="74000"/>
            <a:extLst>
              <a:ext uri="{BEBA8EAE-BF5A-486C-A8C5-ECC9F3942E4B}">
                <a14:imgProps xmlns:a14="http://schemas.microsoft.com/office/drawing/2010/main">
                  <a14:imgLayer>
                    <a14:imgEffect>
                      <a14:brightnessContrast bright="47000"/>
                    </a14:imgEffect>
                  </a14:imgLayer>
                </a14:imgProps>
              </a:ext>
            </a:extLst>
          </a:blip>
          <a:stretch>
            <a:fillRect/>
          </a:stretch>
        </p:blipFill>
        <p:spPr>
          <a:xfrm>
            <a:off x="0" y="1104900"/>
            <a:ext cx="6557963" cy="4919663"/>
          </a:xfrm>
          <a:prstGeom prst="rect">
            <a:avLst/>
          </a:prstGeom>
        </p:spPr>
      </p:pic>
      <p:sp>
        <p:nvSpPr>
          <p:cNvPr id="5" name="TextBox 4">
            <a:extLst>
              <a:ext uri="{FF2B5EF4-FFF2-40B4-BE49-F238E27FC236}">
                <a16:creationId xmlns:a16="http://schemas.microsoft.com/office/drawing/2014/main" id="{1FD95AFD-BBA7-EE46-BD0E-F392625BFC54}"/>
              </a:ext>
            </a:extLst>
          </p:cNvPr>
          <p:cNvSpPr txBox="1"/>
          <p:nvPr/>
        </p:nvSpPr>
        <p:spPr>
          <a:xfrm>
            <a:off x="884124" y="2903011"/>
            <a:ext cx="4789714" cy="1323439"/>
          </a:xfrm>
          <a:prstGeom prst="rect">
            <a:avLst/>
          </a:prstGeom>
          <a:solidFill>
            <a:schemeClr val="bg1"/>
          </a:solidFill>
          <a:ln>
            <a:solidFill>
              <a:schemeClr val="tx1"/>
            </a:solidFill>
          </a:ln>
        </p:spPr>
        <p:txBody>
          <a:bodyPr wrap="square" rtlCol="0">
            <a:spAutoFit/>
          </a:bodyPr>
          <a:lstStyle/>
          <a:p>
            <a:pPr algn="ctr"/>
            <a:r>
              <a:rPr lang="en-US" sz="4000" dirty="0"/>
              <a:t>What role can we play?</a:t>
            </a:r>
          </a:p>
        </p:txBody>
      </p:sp>
    </p:spTree>
    <p:extLst>
      <p:ext uri="{BB962C8B-B14F-4D97-AF65-F5344CB8AC3E}">
        <p14:creationId xmlns:p14="http://schemas.microsoft.com/office/powerpoint/2010/main" val="2106669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DF4F-6EC9-004D-8878-9384635427A9}"/>
              </a:ext>
            </a:extLst>
          </p:cNvPr>
          <p:cNvSpPr>
            <a:spLocks noGrp="1"/>
          </p:cNvSpPr>
          <p:nvPr>
            <p:ph type="title"/>
          </p:nvPr>
        </p:nvSpPr>
        <p:spPr>
          <a:xfrm>
            <a:off x="274320" y="135294"/>
            <a:ext cx="11704320" cy="817561"/>
          </a:xfrm>
        </p:spPr>
        <p:txBody>
          <a:bodyPr>
            <a:normAutofit/>
          </a:bodyPr>
          <a:lstStyle/>
          <a:p>
            <a:pPr algn="ctr"/>
            <a:r>
              <a:rPr lang="en-US" dirty="0"/>
              <a:t>Inequity in 3</a:t>
            </a:r>
            <a:r>
              <a:rPr lang="en-US" baseline="30000" dirty="0"/>
              <a:t>rd</a:t>
            </a:r>
            <a:r>
              <a:rPr lang="en-US" dirty="0"/>
              <a:t> grade reading achievement is evident much earlier than 3</a:t>
            </a:r>
            <a:r>
              <a:rPr lang="en-US" baseline="30000" dirty="0"/>
              <a:t>rd</a:t>
            </a:r>
            <a:r>
              <a:rPr lang="en-US" dirty="0"/>
              <a:t> grade.</a:t>
            </a:r>
          </a:p>
        </p:txBody>
      </p:sp>
      <p:pic>
        <p:nvPicPr>
          <p:cNvPr id="12" name="Content Placeholder 14" descr="graph display of K entry information by Race/Ethnicity">
            <a:extLst>
              <a:ext uri="{FF2B5EF4-FFF2-40B4-BE49-F238E27FC236}">
                <a16:creationId xmlns:a16="http://schemas.microsoft.com/office/drawing/2014/main" id="{ABD214E8-C302-2842-961C-A8BB38CA7BB3}"/>
              </a:ext>
            </a:extLst>
          </p:cNvPr>
          <p:cNvPicPr>
            <a:picLocks noGrp="1" noChangeAspect="1"/>
          </p:cNvPicPr>
          <p:nvPr>
            <p:ph idx="1"/>
          </p:nvPr>
        </p:nvPicPr>
        <p:blipFill>
          <a:blip r:embed="rId3"/>
          <a:stretch>
            <a:fillRect/>
          </a:stretch>
        </p:blipFill>
        <p:spPr>
          <a:xfrm>
            <a:off x="1489710" y="1055725"/>
            <a:ext cx="8697686" cy="4970106"/>
          </a:xfrm>
        </p:spPr>
      </p:pic>
      <p:sp>
        <p:nvSpPr>
          <p:cNvPr id="5" name="Oval 4" descr="8.9%">
            <a:extLst>
              <a:ext uri="{FF2B5EF4-FFF2-40B4-BE49-F238E27FC236}">
                <a16:creationId xmlns:a16="http://schemas.microsoft.com/office/drawing/2014/main" id="{4D2DF654-4102-CE41-A916-AB3011373E28}"/>
              </a:ext>
            </a:extLst>
          </p:cNvPr>
          <p:cNvSpPr/>
          <p:nvPr/>
        </p:nvSpPr>
        <p:spPr>
          <a:xfrm>
            <a:off x="3089909" y="3674517"/>
            <a:ext cx="1197429" cy="11974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descr="oval 17.4%">
            <a:extLst>
              <a:ext uri="{FF2B5EF4-FFF2-40B4-BE49-F238E27FC236}">
                <a16:creationId xmlns:a16="http://schemas.microsoft.com/office/drawing/2014/main" id="{AA770797-0B89-2949-A4F4-5B33DE052103}"/>
              </a:ext>
            </a:extLst>
          </p:cNvPr>
          <p:cNvSpPr/>
          <p:nvPr/>
        </p:nvSpPr>
        <p:spPr>
          <a:xfrm>
            <a:off x="4641124" y="3540778"/>
            <a:ext cx="1197429" cy="11974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descr="oval 13.7%">
            <a:extLst>
              <a:ext uri="{FF2B5EF4-FFF2-40B4-BE49-F238E27FC236}">
                <a16:creationId xmlns:a16="http://schemas.microsoft.com/office/drawing/2014/main" id="{C5CF997C-E3C3-9B42-A79F-F860769F493C}"/>
              </a:ext>
            </a:extLst>
          </p:cNvPr>
          <p:cNvSpPr/>
          <p:nvPr/>
        </p:nvSpPr>
        <p:spPr>
          <a:xfrm>
            <a:off x="6039937" y="3540778"/>
            <a:ext cx="1197429" cy="11974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descr="oval 31.2%">
            <a:extLst>
              <a:ext uri="{FF2B5EF4-FFF2-40B4-BE49-F238E27FC236}">
                <a16:creationId xmlns:a16="http://schemas.microsoft.com/office/drawing/2014/main" id="{7846353D-ACFD-8148-BB10-679D608FBC41}"/>
              </a:ext>
            </a:extLst>
          </p:cNvPr>
          <p:cNvSpPr/>
          <p:nvPr/>
        </p:nvSpPr>
        <p:spPr>
          <a:xfrm>
            <a:off x="7514951" y="3075803"/>
            <a:ext cx="1197429" cy="11974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descr="oval 15.4%">
            <a:extLst>
              <a:ext uri="{FF2B5EF4-FFF2-40B4-BE49-F238E27FC236}">
                <a16:creationId xmlns:a16="http://schemas.microsoft.com/office/drawing/2014/main" id="{B3474E1F-BC48-A54B-891D-5491DD5438BE}"/>
              </a:ext>
            </a:extLst>
          </p:cNvPr>
          <p:cNvSpPr/>
          <p:nvPr/>
        </p:nvSpPr>
        <p:spPr>
          <a:xfrm>
            <a:off x="8989967" y="3315288"/>
            <a:ext cx="1197429" cy="11974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60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Inequity in 3</a:t>
            </a:r>
            <a:r>
              <a:rPr lang="en-US" baseline="30000" dirty="0"/>
              <a:t>rd</a:t>
            </a:r>
            <a:r>
              <a:rPr lang="en-US" dirty="0"/>
              <a:t> grade reading achievement is evident much earlier than 3</a:t>
            </a:r>
            <a:r>
              <a:rPr lang="en-US" baseline="30000" dirty="0"/>
              <a:t>rd</a:t>
            </a:r>
            <a:r>
              <a:rPr lang="en-US" dirty="0"/>
              <a:t> grade</a:t>
            </a:r>
          </a:p>
        </p:txBody>
      </p:sp>
      <p:pic>
        <p:nvPicPr>
          <p:cNvPr id="6" name="Content Placeholder 10" descr="graph of K Entry information by SES">
            <a:extLst>
              <a:ext uri="{FF2B5EF4-FFF2-40B4-BE49-F238E27FC236}">
                <a16:creationId xmlns:a16="http://schemas.microsoft.com/office/drawing/2014/main" id="{7B201648-726B-7E49-B495-E74619AA943F}"/>
              </a:ext>
            </a:extLst>
          </p:cNvPr>
          <p:cNvPicPr>
            <a:picLocks noGrp="1" noChangeAspect="1"/>
          </p:cNvPicPr>
          <p:nvPr>
            <p:ph idx="4294967295"/>
          </p:nvPr>
        </p:nvPicPr>
        <p:blipFill>
          <a:blip r:embed="rId3"/>
          <a:stretch>
            <a:fillRect/>
          </a:stretch>
        </p:blipFill>
        <p:spPr>
          <a:xfrm>
            <a:off x="2913062" y="1852436"/>
            <a:ext cx="6365875" cy="4243388"/>
          </a:xfrm>
        </p:spPr>
      </p:pic>
      <p:sp>
        <p:nvSpPr>
          <p:cNvPr id="7" name="Oval 6" descr="oval 24.1%">
            <a:extLst>
              <a:ext uri="{FF2B5EF4-FFF2-40B4-BE49-F238E27FC236}">
                <a16:creationId xmlns:a16="http://schemas.microsoft.com/office/drawing/2014/main" id="{D10EDE84-71AA-F243-A856-0C48A62267FC}"/>
              </a:ext>
            </a:extLst>
          </p:cNvPr>
          <p:cNvSpPr/>
          <p:nvPr/>
        </p:nvSpPr>
        <p:spPr>
          <a:xfrm>
            <a:off x="7772400" y="3799114"/>
            <a:ext cx="1197429" cy="11974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descr="oval 11.9%">
            <a:extLst>
              <a:ext uri="{FF2B5EF4-FFF2-40B4-BE49-F238E27FC236}">
                <a16:creationId xmlns:a16="http://schemas.microsoft.com/office/drawing/2014/main" id="{127EE708-0EA6-7D48-847D-239C29AA1101}"/>
              </a:ext>
            </a:extLst>
          </p:cNvPr>
          <p:cNvSpPr/>
          <p:nvPr/>
        </p:nvSpPr>
        <p:spPr>
          <a:xfrm>
            <a:off x="5225143" y="4001294"/>
            <a:ext cx="1197429" cy="11974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descr="Inequity in 3rd grade reading achievement is evident much earlier than 3rd grade">
            <a:extLst>
              <a:ext uri="{FF2B5EF4-FFF2-40B4-BE49-F238E27FC236}">
                <a16:creationId xmlns:a16="http://schemas.microsoft.com/office/drawing/2014/main" id="{593FB6C3-35AD-1049-9457-B2004D70072E}"/>
              </a:ext>
            </a:extLst>
          </p:cNvPr>
          <p:cNvSpPr txBox="1">
            <a:spLocks/>
          </p:cNvSpPr>
          <p:nvPr/>
        </p:nvSpPr>
        <p:spPr>
          <a:xfrm>
            <a:off x="243840" y="344373"/>
            <a:ext cx="11704320" cy="817561"/>
          </a:xfrm>
          <a:prstGeom prst="rect">
            <a:avLst/>
          </a:prstGeom>
        </p:spPr>
        <p:txBody>
          <a:bodyPr vert="horz" lIns="0" tIns="0" rIns="0" bIns="0" rtlCol="0" anchor="ctr">
            <a:normAutofit/>
          </a:bodyPr>
          <a:lstStyle>
            <a:lvl1pPr algn="l" defTabSz="914377" rtl="0" eaLnBrk="1" latinLnBrk="0" hangingPunct="1">
              <a:lnSpc>
                <a:spcPct val="90000"/>
              </a:lnSpc>
              <a:spcBef>
                <a:spcPct val="0"/>
              </a:spcBef>
              <a:buNone/>
              <a:defRPr sz="2800" kern="1200">
                <a:solidFill>
                  <a:schemeClr val="tx1"/>
                </a:solidFill>
                <a:latin typeface="+mj-lt"/>
                <a:ea typeface="Open Sans Light" panose="020B0306030504020204" pitchFamily="34" charset="0"/>
                <a:cs typeface="Open Sans Light" panose="020B0306030504020204" pitchFamily="34" charset="0"/>
              </a:defRPr>
            </a:lvl1pPr>
          </a:lstStyle>
          <a:p>
            <a:pPr algn="ctr"/>
            <a:endParaRPr lang="en-US" dirty="0"/>
          </a:p>
        </p:txBody>
      </p:sp>
    </p:spTree>
    <p:extLst>
      <p:ext uri="{BB962C8B-B14F-4D97-AF65-F5344CB8AC3E}">
        <p14:creationId xmlns:p14="http://schemas.microsoft.com/office/powerpoint/2010/main" val="331723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DF4F-6EC9-004D-8878-9384635427A9}"/>
              </a:ext>
            </a:extLst>
          </p:cNvPr>
          <p:cNvSpPr>
            <a:spLocks noGrp="1"/>
          </p:cNvSpPr>
          <p:nvPr>
            <p:ph type="title"/>
          </p:nvPr>
        </p:nvSpPr>
        <p:spPr/>
        <p:txBody>
          <a:bodyPr>
            <a:normAutofit/>
          </a:bodyPr>
          <a:lstStyle/>
          <a:p>
            <a:r>
              <a:rPr lang="en-US"/>
              <a:t>Gaps at K entry have been evident for the past 10 years (or more)</a:t>
            </a:r>
          </a:p>
        </p:txBody>
      </p:sp>
      <p:pic>
        <p:nvPicPr>
          <p:cNvPr id="4" name="Content Placeholder 4" descr="graph of K Entry Above Benchmark Rates&#10;&#10;This graph shows percentage above benchmark. Light blue is for disadvantaged. See 20% or so ‘gap’ in number of children who are coming in with the minimal threshold of literacy foundations by income. &#10;&#10;And often we ask about prek. We see without prek, percentage of children who come in below benchmark is actually 40%. So this reflects a merging of children with and without prek. &#10;">
            <a:extLst>
              <a:ext uri="{FF2B5EF4-FFF2-40B4-BE49-F238E27FC236}">
                <a16:creationId xmlns:a16="http://schemas.microsoft.com/office/drawing/2014/main" id="{30557780-AC67-5841-A0E8-65D993B2BA17}"/>
              </a:ext>
            </a:extLst>
          </p:cNvPr>
          <p:cNvPicPr>
            <a:picLocks noGrp="1" noChangeAspect="1"/>
          </p:cNvPicPr>
          <p:nvPr>
            <p:ph idx="1"/>
          </p:nvPr>
        </p:nvPicPr>
        <p:blipFill>
          <a:blip r:embed="rId3"/>
          <a:stretch>
            <a:fillRect/>
          </a:stretch>
        </p:blipFill>
        <p:spPr>
          <a:xfrm>
            <a:off x="2559843" y="1527175"/>
            <a:ext cx="7072313" cy="4243388"/>
          </a:xfrm>
        </p:spPr>
      </p:pic>
    </p:spTree>
    <p:extLst>
      <p:ext uri="{BB962C8B-B14F-4D97-AF65-F5344CB8AC3E}">
        <p14:creationId xmlns:p14="http://schemas.microsoft.com/office/powerpoint/2010/main" val="1205539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DF4F-6EC9-004D-8878-9384635427A9}"/>
              </a:ext>
            </a:extLst>
          </p:cNvPr>
          <p:cNvSpPr>
            <a:spLocks noGrp="1"/>
          </p:cNvSpPr>
          <p:nvPr>
            <p:ph type="title"/>
          </p:nvPr>
        </p:nvSpPr>
        <p:spPr>
          <a:xfrm>
            <a:off x="555416" y="93198"/>
            <a:ext cx="11235690" cy="817561"/>
          </a:xfrm>
        </p:spPr>
        <p:txBody>
          <a:bodyPr>
            <a:normAutofit/>
          </a:bodyPr>
          <a:lstStyle/>
          <a:p>
            <a:r>
              <a:rPr lang="en-US" dirty="0"/>
              <a:t>And gaps at K entry appear to increase or sustain across the K-3 time period </a:t>
            </a:r>
          </a:p>
        </p:txBody>
      </p:sp>
      <p:pic>
        <p:nvPicPr>
          <p:cNvPr id="7" name="Picture 6" descr="Difference in Scaled PALs and SOL Scores">
            <a:extLst>
              <a:ext uri="{FF2B5EF4-FFF2-40B4-BE49-F238E27FC236}">
                <a16:creationId xmlns:a16="http://schemas.microsoft.com/office/drawing/2014/main" id="{C460F3CA-C077-8D40-8677-60C5CA4665B6}"/>
              </a:ext>
            </a:extLst>
          </p:cNvPr>
          <p:cNvPicPr>
            <a:picLocks noChangeAspect="1"/>
          </p:cNvPicPr>
          <p:nvPr/>
        </p:nvPicPr>
        <p:blipFill>
          <a:blip r:embed="rId3"/>
          <a:stretch>
            <a:fillRect/>
          </a:stretch>
        </p:blipFill>
        <p:spPr>
          <a:xfrm>
            <a:off x="1522937" y="971930"/>
            <a:ext cx="7577520" cy="5051679"/>
          </a:xfrm>
          <a:prstGeom prst="rect">
            <a:avLst/>
          </a:prstGeom>
        </p:spPr>
      </p:pic>
      <p:sp>
        <p:nvSpPr>
          <p:cNvPr id="4" name="Oval 3" descr="K spring">
            <a:extLst>
              <a:ext uri="{FF2B5EF4-FFF2-40B4-BE49-F238E27FC236}">
                <a16:creationId xmlns:a16="http://schemas.microsoft.com/office/drawing/2014/main" id="{1CADE7F9-B9D7-124E-8D5A-DDA151ED51CE}"/>
              </a:ext>
            </a:extLst>
          </p:cNvPr>
          <p:cNvSpPr/>
          <p:nvPr/>
        </p:nvSpPr>
        <p:spPr>
          <a:xfrm>
            <a:off x="3026229" y="1342752"/>
            <a:ext cx="783771" cy="1545772"/>
          </a:xfrm>
          <a:prstGeom prst="ellipse">
            <a:avLst/>
          </a:prstGeom>
          <a:no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descr="1 Spring">
            <a:extLst>
              <a:ext uri="{FF2B5EF4-FFF2-40B4-BE49-F238E27FC236}">
                <a16:creationId xmlns:a16="http://schemas.microsoft.com/office/drawing/2014/main" id="{8995D5FC-0FA1-C348-B4ED-BEDFAC87D238}"/>
              </a:ext>
            </a:extLst>
          </p:cNvPr>
          <p:cNvSpPr/>
          <p:nvPr/>
        </p:nvSpPr>
        <p:spPr>
          <a:xfrm>
            <a:off x="3570515" y="1756408"/>
            <a:ext cx="783771" cy="1545772"/>
          </a:xfrm>
          <a:prstGeom prst="ellipse">
            <a:avLst/>
          </a:prstGeom>
          <a:no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descr="2 spring">
            <a:extLst>
              <a:ext uri="{FF2B5EF4-FFF2-40B4-BE49-F238E27FC236}">
                <a16:creationId xmlns:a16="http://schemas.microsoft.com/office/drawing/2014/main" id="{4A3E8397-55AC-6141-8AEC-76C23ABCBD25}"/>
              </a:ext>
            </a:extLst>
          </p:cNvPr>
          <p:cNvSpPr/>
          <p:nvPr/>
        </p:nvSpPr>
        <p:spPr>
          <a:xfrm>
            <a:off x="4147458" y="2344236"/>
            <a:ext cx="783771" cy="1545772"/>
          </a:xfrm>
          <a:prstGeom prst="ellipse">
            <a:avLst/>
          </a:prstGeom>
          <a:no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descr="3 SOL">
            <a:extLst>
              <a:ext uri="{FF2B5EF4-FFF2-40B4-BE49-F238E27FC236}">
                <a16:creationId xmlns:a16="http://schemas.microsoft.com/office/drawing/2014/main" id="{A85753F8-D8FD-BC4E-B0CB-1BFE7A27F0DC}"/>
              </a:ext>
            </a:extLst>
          </p:cNvPr>
          <p:cNvSpPr/>
          <p:nvPr/>
        </p:nvSpPr>
        <p:spPr>
          <a:xfrm>
            <a:off x="4767943" y="3128006"/>
            <a:ext cx="783771" cy="1545772"/>
          </a:xfrm>
          <a:prstGeom prst="ellipse">
            <a:avLst/>
          </a:prstGeom>
          <a:no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0771D2-567A-2345-A107-CB5993E79F15}"/>
              </a:ext>
            </a:extLst>
          </p:cNvPr>
          <p:cNvSpPr txBox="1"/>
          <p:nvPr/>
        </p:nvSpPr>
        <p:spPr>
          <a:xfrm>
            <a:off x="7926133" y="1442855"/>
            <a:ext cx="3396343" cy="4247317"/>
          </a:xfrm>
          <a:prstGeom prst="rect">
            <a:avLst/>
          </a:prstGeom>
          <a:noFill/>
        </p:spPr>
        <p:txBody>
          <a:bodyPr wrap="square" rtlCol="0">
            <a:spAutoFit/>
          </a:bodyPr>
          <a:lstStyle/>
          <a:p>
            <a:pPr marL="285750" indent="-285750">
              <a:buFontTx/>
              <a:buChar char="-"/>
            </a:pPr>
            <a:r>
              <a:rPr lang="en-US" dirty="0"/>
              <a:t>Children who begin the same have different chances of success as a function of race and socio-economic status. </a:t>
            </a:r>
          </a:p>
          <a:p>
            <a:pPr marL="285750" indent="-285750">
              <a:buFontTx/>
              <a:buChar char="-"/>
            </a:pPr>
            <a:endParaRPr lang="en-US" dirty="0"/>
          </a:p>
          <a:p>
            <a:pPr marL="285750" indent="-285750">
              <a:buFontTx/>
              <a:buChar char="-"/>
            </a:pPr>
            <a:r>
              <a:rPr lang="en-US" dirty="0"/>
              <a:t>Patterns of inequity are evident </a:t>
            </a:r>
            <a:r>
              <a:rPr lang="en-US" i="1" dirty="0"/>
              <a:t>within </a:t>
            </a:r>
            <a:r>
              <a:rPr lang="en-US" dirty="0"/>
              <a:t>schools (and cannot be fully explained by differences between schools or divisions)</a:t>
            </a:r>
          </a:p>
          <a:p>
            <a:pPr marL="285750" indent="-285750">
              <a:buFontTx/>
              <a:buChar char="-"/>
            </a:pPr>
            <a:endParaRPr lang="en-US" dirty="0"/>
          </a:p>
          <a:p>
            <a:pPr marL="285750" indent="-285750">
              <a:buFontTx/>
              <a:buChar char="-"/>
            </a:pPr>
            <a:r>
              <a:rPr lang="en-US" dirty="0"/>
              <a:t>Children starting the same, end differently within the same school as a function of race or disadvantage. </a:t>
            </a:r>
          </a:p>
        </p:txBody>
      </p:sp>
      <p:sp>
        <p:nvSpPr>
          <p:cNvPr id="12" name="TextBox 11">
            <a:extLst>
              <a:ext uri="{FF2B5EF4-FFF2-40B4-BE49-F238E27FC236}">
                <a16:creationId xmlns:a16="http://schemas.microsoft.com/office/drawing/2014/main" id="{8D535199-0852-F947-8AFA-B4AD35778512}"/>
              </a:ext>
            </a:extLst>
          </p:cNvPr>
          <p:cNvSpPr txBox="1"/>
          <p:nvPr/>
        </p:nvSpPr>
        <p:spPr>
          <a:xfrm>
            <a:off x="8113442" y="794575"/>
            <a:ext cx="3209034" cy="646331"/>
          </a:xfrm>
          <a:prstGeom prst="rect">
            <a:avLst/>
          </a:prstGeom>
          <a:noFill/>
        </p:spPr>
        <p:txBody>
          <a:bodyPr wrap="square" rtlCol="0">
            <a:spAutoFit/>
          </a:bodyPr>
          <a:lstStyle/>
          <a:p>
            <a:r>
              <a:rPr lang="en-US" dirty="0" err="1"/>
              <a:t>Bassock</a:t>
            </a:r>
            <a:r>
              <a:rPr lang="en-US" dirty="0"/>
              <a:t>, Herring, McGinty, Miller, &amp; Wyckoff, in progress</a:t>
            </a:r>
          </a:p>
        </p:txBody>
      </p:sp>
    </p:spTree>
    <p:extLst>
      <p:ext uri="{BB962C8B-B14F-4D97-AF65-F5344CB8AC3E}">
        <p14:creationId xmlns:p14="http://schemas.microsoft.com/office/powerpoint/2010/main" val="249380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5"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Role Can We Play? (2 of 2)</a:t>
            </a:r>
            <a:endParaRPr lang="en-US" dirty="0"/>
          </a:p>
        </p:txBody>
      </p:sp>
      <p:pic>
        <p:nvPicPr>
          <p:cNvPr id="4" name="Content Placeholder 3" descr="decorative art with &quot;What role can we play&quot; typed in the middle">
            <a:extLst>
              <a:ext uri="{FF2B5EF4-FFF2-40B4-BE49-F238E27FC236}">
                <a16:creationId xmlns:a16="http://schemas.microsoft.com/office/drawing/2014/main" id="{DEAEF142-AA06-0C42-8EC6-EBD1E2F9C843}"/>
              </a:ext>
            </a:extLst>
          </p:cNvPr>
          <p:cNvPicPr>
            <a:picLocks noGrp="1" noChangeAspect="1"/>
          </p:cNvPicPr>
          <p:nvPr>
            <p:ph idx="4294967295"/>
          </p:nvPr>
        </p:nvPicPr>
        <p:blipFill>
          <a:blip r:embed="rId3">
            <a:alphaModFix amt="74000"/>
            <a:extLst>
              <a:ext uri="{BEBA8EAE-BF5A-486C-A8C5-ECC9F3942E4B}">
                <a14:imgProps xmlns:a14="http://schemas.microsoft.com/office/drawing/2010/main">
                  <a14:imgLayer>
                    <a14:imgEffect>
                      <a14:brightnessContrast bright="47000"/>
                    </a14:imgEffect>
                  </a14:imgLayer>
                </a14:imgProps>
              </a:ext>
            </a:extLst>
          </a:blip>
          <a:stretch>
            <a:fillRect/>
          </a:stretch>
        </p:blipFill>
        <p:spPr>
          <a:xfrm>
            <a:off x="2730525" y="1104900"/>
            <a:ext cx="6557963" cy="4919663"/>
          </a:xfrm>
          <a:prstGeom prst="rect">
            <a:avLst/>
          </a:prstGeom>
        </p:spPr>
      </p:pic>
      <p:sp>
        <p:nvSpPr>
          <p:cNvPr id="5" name="TextBox 4">
            <a:extLst>
              <a:ext uri="{FF2B5EF4-FFF2-40B4-BE49-F238E27FC236}">
                <a16:creationId xmlns:a16="http://schemas.microsoft.com/office/drawing/2014/main" id="{1FD95AFD-BBA7-EE46-BD0E-F392625BFC54}"/>
              </a:ext>
            </a:extLst>
          </p:cNvPr>
          <p:cNvSpPr txBox="1"/>
          <p:nvPr/>
        </p:nvSpPr>
        <p:spPr>
          <a:xfrm>
            <a:off x="3614650" y="3211071"/>
            <a:ext cx="4789714" cy="1323439"/>
          </a:xfrm>
          <a:prstGeom prst="rect">
            <a:avLst/>
          </a:prstGeom>
          <a:solidFill>
            <a:schemeClr val="bg1"/>
          </a:solidFill>
          <a:ln>
            <a:solidFill>
              <a:schemeClr val="tx1"/>
            </a:solidFill>
          </a:ln>
        </p:spPr>
        <p:txBody>
          <a:bodyPr wrap="square" rtlCol="0">
            <a:spAutoFit/>
          </a:bodyPr>
          <a:lstStyle/>
          <a:p>
            <a:pPr algn="ctr"/>
            <a:r>
              <a:rPr lang="en-US" sz="4000"/>
              <a:t>What role can we play?</a:t>
            </a:r>
          </a:p>
        </p:txBody>
      </p:sp>
    </p:spTree>
    <p:extLst>
      <p:ext uri="{BB962C8B-B14F-4D97-AF65-F5344CB8AC3E}">
        <p14:creationId xmlns:p14="http://schemas.microsoft.com/office/powerpoint/2010/main" val="2940244124"/>
      </p:ext>
    </p:extLst>
  </p:cSld>
  <p:clrMapOvr>
    <a:masterClrMapping/>
  </p:clrMapOvr>
</p:sld>
</file>

<file path=ppt/theme/theme1.xml><?xml version="1.0" encoding="utf-8"?>
<a:theme xmlns:a="http://schemas.openxmlformats.org/drawingml/2006/main" name="PALSv1">
  <a:themeElements>
    <a:clrScheme name="Custom 110">
      <a:dk1>
        <a:srgbClr val="666666"/>
      </a:dk1>
      <a:lt1>
        <a:srgbClr val="FFFFFF"/>
      </a:lt1>
      <a:dk2>
        <a:srgbClr val="7F7F7F"/>
      </a:dk2>
      <a:lt2>
        <a:srgbClr val="EBE8D2"/>
      </a:lt2>
      <a:accent1>
        <a:srgbClr val="D20217"/>
      </a:accent1>
      <a:accent2>
        <a:srgbClr val="666666"/>
      </a:accent2>
      <a:accent3>
        <a:srgbClr val="FEDA0A"/>
      </a:accent3>
      <a:accent4>
        <a:srgbClr val="999999"/>
      </a:accent4>
      <a:accent5>
        <a:srgbClr val="A50713"/>
      </a:accent5>
      <a:accent6>
        <a:srgbClr val="2E3847"/>
      </a:accent6>
      <a:hlink>
        <a:srgbClr val="000000"/>
      </a:hlink>
      <a:folHlink>
        <a:srgbClr val="000000"/>
      </a:folHlink>
    </a:clrScheme>
    <a:fontScheme name="LUXE font (Open Sans)">
      <a:majorFont>
        <a:latin typeface="Open Sans Light"/>
        <a:ea typeface=""/>
        <a:cs typeface=""/>
      </a:majorFont>
      <a:minorFont>
        <a:latin typeface="Open Sans Light"/>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cmpd="sng">
          <a:solidFill>
            <a:schemeClr val="accent1">
              <a:lumMod val="75000"/>
            </a:schemeClr>
          </a:solidFill>
          <a:prstDash val="sysDash"/>
          <a:headEnd type="none"/>
          <a:tailEnd type="oval"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ALSv1" id="{E198AAE6-9769-E04C-BCAF-DAB7C1CBDD7E}" vid="{355B486D-2A96-8F40-BE7C-9BB574333004}"/>
    </a:ext>
  </a:extLst>
</a:theme>
</file>

<file path=ppt/theme/theme2.xml><?xml version="1.0" encoding="utf-8"?>
<a:theme xmlns:a="http://schemas.openxmlformats.org/drawingml/2006/main" name="1_Office Theme">
  <a:themeElements>
    <a:clrScheme name="Custom 101">
      <a:dk1>
        <a:srgbClr val="666666"/>
      </a:dk1>
      <a:lt1>
        <a:srgbClr val="FFFFFF"/>
      </a:lt1>
      <a:dk2>
        <a:srgbClr val="7F7F7F"/>
      </a:dk2>
      <a:lt2>
        <a:srgbClr val="EBE8D2"/>
      </a:lt2>
      <a:accent1>
        <a:srgbClr val="D20217"/>
      </a:accent1>
      <a:accent2>
        <a:srgbClr val="666666"/>
      </a:accent2>
      <a:accent3>
        <a:srgbClr val="FEDA0A"/>
      </a:accent3>
      <a:accent4>
        <a:srgbClr val="999999"/>
      </a:accent4>
      <a:accent5>
        <a:srgbClr val="A50713"/>
      </a:accent5>
      <a:accent6>
        <a:srgbClr val="2E3847"/>
      </a:accent6>
      <a:hlink>
        <a:srgbClr val="000000"/>
      </a:hlink>
      <a:folHlink>
        <a:srgbClr val="000000"/>
      </a:folHlink>
    </a:clrScheme>
    <a:fontScheme name="LUXE font (Open Sans)">
      <a:majorFont>
        <a:latin typeface="Open Sans Light"/>
        <a:ea typeface=""/>
        <a:cs typeface=""/>
      </a:majorFont>
      <a:minorFont>
        <a:latin typeface="Open Sans Light"/>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cmpd="sng">
          <a:solidFill>
            <a:schemeClr val="accent1">
              <a:lumMod val="75000"/>
            </a:schemeClr>
          </a:solidFill>
          <a:prstDash val="sysDash"/>
          <a:headEnd type="none"/>
          <a:tailEnd type="oval"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101">
      <a:dk1>
        <a:srgbClr val="666666"/>
      </a:dk1>
      <a:lt1>
        <a:srgbClr val="FFFFFF"/>
      </a:lt1>
      <a:dk2>
        <a:srgbClr val="7F7F7F"/>
      </a:dk2>
      <a:lt2>
        <a:srgbClr val="EBE8D2"/>
      </a:lt2>
      <a:accent1>
        <a:srgbClr val="D20217"/>
      </a:accent1>
      <a:accent2>
        <a:srgbClr val="666666"/>
      </a:accent2>
      <a:accent3>
        <a:srgbClr val="FEDA0A"/>
      </a:accent3>
      <a:accent4>
        <a:srgbClr val="999999"/>
      </a:accent4>
      <a:accent5>
        <a:srgbClr val="A50713"/>
      </a:accent5>
      <a:accent6>
        <a:srgbClr val="2E3847"/>
      </a:accent6>
      <a:hlink>
        <a:srgbClr val="000000"/>
      </a:hlink>
      <a:folHlink>
        <a:srgbClr val="000000"/>
      </a:folHlink>
    </a:clrScheme>
    <a:fontScheme name="LUXE font (Open Sans)">
      <a:majorFont>
        <a:latin typeface="Open Sans Light"/>
        <a:ea typeface=""/>
        <a:cs typeface=""/>
      </a:majorFont>
      <a:minorFont>
        <a:latin typeface="Open Sans Light"/>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cmpd="sng">
          <a:solidFill>
            <a:schemeClr val="accent1">
              <a:lumMod val="75000"/>
            </a:schemeClr>
          </a:solidFill>
          <a:prstDash val="sysDash"/>
          <a:headEnd type="none"/>
          <a:tailEnd type="oval"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PALSv1</Template>
  <TotalTime>9304</TotalTime>
  <Words>3359</Words>
  <Application>Microsoft Office PowerPoint</Application>
  <PresentationFormat>Widescreen</PresentationFormat>
  <Paragraphs>311</Paragraphs>
  <Slides>28</Slides>
  <Notes>28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28</vt:i4>
      </vt:variant>
    </vt:vector>
  </HeadingPairs>
  <TitlesOfParts>
    <vt:vector size="39" baseType="lpstr">
      <vt:lpstr>Al Tarikh</vt:lpstr>
      <vt:lpstr>Arial</vt:lpstr>
      <vt:lpstr>Bell MT</vt:lpstr>
      <vt:lpstr>Calibri</vt:lpstr>
      <vt:lpstr>Hiragino Sans GB W3</vt:lpstr>
      <vt:lpstr>Lato Light</vt:lpstr>
      <vt:lpstr>Open Sans</vt:lpstr>
      <vt:lpstr>Open Sans Light</vt:lpstr>
      <vt:lpstr>PALSv1</vt:lpstr>
      <vt:lpstr>1_Office Theme</vt:lpstr>
      <vt:lpstr>2_Office Theme</vt:lpstr>
      <vt:lpstr>“Looking Closer”</vt:lpstr>
      <vt:lpstr>Virginia on the National Stage</vt:lpstr>
      <vt:lpstr>What about…..</vt:lpstr>
      <vt:lpstr>What Role Can We Play? (1 of 2)</vt:lpstr>
      <vt:lpstr>Inequity in 3rd grade reading achievement is evident much earlier than 3rd grade.</vt:lpstr>
      <vt:lpstr>Inequity in 3rd grade reading achievement is evident much earlier than 3rd grade</vt:lpstr>
      <vt:lpstr>Gaps at K entry have been evident for the past 10 years (or more)</vt:lpstr>
      <vt:lpstr>And gaps at K entry appear to increase or sustain across the K-3 time period </vt:lpstr>
      <vt:lpstr>What Role Can We Play? (2 of 2)</vt:lpstr>
      <vt:lpstr>Look Closer</vt:lpstr>
      <vt:lpstr>PALS K-3: Part of a Policy Initiative in Virginia: EIRI </vt:lpstr>
      <vt:lpstr>The Design of PALS </vt:lpstr>
      <vt:lpstr>PALS K-3: Non-mandatory usage </vt:lpstr>
      <vt:lpstr>How to take a “closer look” with PAL </vt:lpstr>
      <vt:lpstr>Looking Close Practice 1: Recognize the difference between screening and success</vt:lpstr>
      <vt:lpstr>Recognize the difference between screening and success </vt:lpstr>
      <vt:lpstr>The summed score can mask difficulty in any one particular area </vt:lpstr>
      <vt:lpstr>What tools are available to go beyond the benchmark? </vt:lpstr>
      <vt:lpstr>Looking Close Practice 2: Redefine Risk</vt:lpstr>
      <vt:lpstr>Children move in and out of risk across time (1 of 2) </vt:lpstr>
      <vt:lpstr>Children move in and out of risk across time (2 of 2) </vt:lpstr>
      <vt:lpstr>What tools are available to help consider performance across time?  </vt:lpstr>
      <vt:lpstr>Looking Close Practice 3: Put PALS in a developmental context</vt:lpstr>
      <vt:lpstr>Early reading and later reading are not the same.  </vt:lpstr>
      <vt:lpstr>Reading requires two key areas of skills. This equation reflects the cognitive trade-offs that occur as children learn to read.  </vt:lpstr>
      <vt:lpstr>What can we do?</vt:lpstr>
      <vt:lpstr>Questions?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PALS plots</dc:title>
  <dc:creator>McGinty, Anita S (as2g)</dc:creator>
  <cp:lastModifiedBy>Nogueras, Jill (DOE)</cp:lastModifiedBy>
  <cp:revision>483</cp:revision>
  <cp:lastPrinted>2019-10-03T18:16:10Z</cp:lastPrinted>
  <dcterms:created xsi:type="dcterms:W3CDTF">2019-08-21T17:46:03Z</dcterms:created>
  <dcterms:modified xsi:type="dcterms:W3CDTF">2019-11-13T17:46:08Z</dcterms:modified>
</cp:coreProperties>
</file>